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media/image34.svg" ContentType="image/svg+xml"/>
  <Override PartName="/ppt/media/image38.svg" ContentType="image/svg+xml"/>
  <Override PartName="/ppt/media/image41.svg" ContentType="image/svg+xml"/>
  <Override PartName="/ppt/media/image43.svg" ContentType="image/svg+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778" r:id="rId5"/>
    <p:sldMasterId id="2147483847" r:id="rId6"/>
  </p:sldMasterIdLst>
  <p:notesMasterIdLst>
    <p:notesMasterId r:id="rId29"/>
  </p:notesMasterIdLst>
  <p:sldIdLst>
    <p:sldId id="350" r:id="rId7"/>
    <p:sldId id="474" r:id="rId8"/>
    <p:sldId id="456" r:id="rId9"/>
    <p:sldId id="429" r:id="rId10"/>
    <p:sldId id="432" r:id="rId11"/>
    <p:sldId id="433" r:id="rId12"/>
    <p:sldId id="364" r:id="rId13"/>
    <p:sldId id="434" r:id="rId14"/>
    <p:sldId id="469" r:id="rId15"/>
    <p:sldId id="459" r:id="rId16"/>
    <p:sldId id="468" r:id="rId17"/>
    <p:sldId id="475" r:id="rId18"/>
    <p:sldId id="471" r:id="rId19"/>
    <p:sldId id="473" r:id="rId20"/>
    <p:sldId id="476" r:id="rId21"/>
    <p:sldId id="470" r:id="rId22"/>
    <p:sldId id="461" r:id="rId23"/>
    <p:sldId id="467" r:id="rId24"/>
    <p:sldId id="463" r:id="rId25"/>
    <p:sldId id="464" r:id="rId26"/>
    <p:sldId id="465" r:id="rId27"/>
    <p:sldId id="466" r:id="rId28"/>
  </p:sldIdLst>
  <p:sldSz cx="12192000" cy="6858000"/>
  <p:notesSz cx="6858000" cy="9144000"/>
  <p:embeddedFontLst>
    <p:embeddedFont>
      <p:font typeface="Equip" panose="02000503030000020004" pitchFamily="2" charset="0"/>
      <p:regular r:id="rId30"/>
      <p:bold r:id="rId31"/>
      <p:italic r:id="rId32"/>
      <p:boldItalic r:id="rId33"/>
    </p:embeddedFont>
    <p:embeddedFont>
      <p:font typeface="Equip Extended" panose="02000503030000020004" pitchFamily="2" charset="0"/>
      <p:regular r:id="rId34"/>
      <p:bold r:id="rId35"/>
      <p:italic r:id="rId36"/>
      <p:boldItalic r:id="rId37"/>
    </p:embeddedFont>
    <p:embeddedFont>
      <p:font typeface="Equip Extended ExtraBold" panose="02000503000000020004" pitchFamily="2" charset="0"/>
      <p:bold r:id="rId38"/>
      <p:boldItalic r:id="rId39"/>
    </p:embeddedFont>
    <p:embeddedFont>
      <p:font typeface="Equip Extended Light" panose="02000503000000020004" pitchFamily="2" charset="0"/>
      <p:regular r:id="rId40"/>
      <p:bold r:id="rId41"/>
      <p:italic r:id="rId42"/>
      <p:boldItalic r:id="rId43"/>
    </p:embeddedFont>
    <p:embeddedFont>
      <p:font typeface="Equip Extended Medium" panose="02000603000000020004" pitchFamily="2" charset="0"/>
      <p:regular r:id="rId44"/>
      <p:italic r:id="rId45"/>
    </p:embeddedFont>
    <p:embeddedFont>
      <p:font typeface="Equip Extended Thin" panose="02000503030000020004" pitchFamily="2" charset="0"/>
      <p:regular r:id="rId46"/>
      <p:italic r:id="rId47"/>
    </p:embeddedFont>
    <p:embeddedFont>
      <p:font typeface="Equip Light" panose="02000503000000020004" pitchFamily="2" charset="0"/>
      <p:regular r:id="rId48"/>
      <p:bold r:id="rId49"/>
      <p:italic r:id="rId50"/>
      <p:boldItalic r:id="rId51"/>
    </p:embeddedFont>
    <p:embeddedFont>
      <p:font typeface="Equip Medium" panose="02000603000000020004" pitchFamily="2" charset="0"/>
      <p:regular r:id="rId52"/>
      <p:italic r:id="rId5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0E3"/>
    <a:srgbClr val="12294A"/>
    <a:srgbClr val="2D008B"/>
    <a:srgbClr val="07041F"/>
    <a:srgbClr val="47D8AD"/>
    <a:srgbClr val="9680C5"/>
    <a:srgbClr val="2D807C"/>
    <a:srgbClr val="CBBFE2"/>
    <a:srgbClr val="D1F5EA"/>
    <a:srgbClr val="2D80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5641" autoAdjust="0"/>
  </p:normalViewPr>
  <p:slideViewPr>
    <p:cSldViewPr snapToGrid="0" snapToObjects="1">
      <p:cViewPr varScale="1">
        <p:scale>
          <a:sx n="48" d="100"/>
          <a:sy n="48" d="100"/>
        </p:scale>
        <p:origin x="1336" y="28"/>
      </p:cViewPr>
      <p:guideLst/>
    </p:cSldViewPr>
  </p:slideViewPr>
  <p:notesTextViewPr>
    <p:cViewPr>
      <p:scale>
        <a:sx n="1" d="1"/>
        <a:sy n="1" d="1"/>
      </p:scale>
      <p:origin x="0" y="0"/>
    </p:cViewPr>
  </p:notesTextViewPr>
  <p:sorterViewPr>
    <p:cViewPr>
      <p:scale>
        <a:sx n="80" d="100"/>
        <a:sy n="80" d="100"/>
      </p:scale>
      <p:origin x="0" y="-2659"/>
    </p:cViewPr>
  </p:sorterViewPr>
  <p:notesViewPr>
    <p:cSldViewPr snapToGrid="0" snapToObjects="1">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notesMaster" Target="notesMasters/notesMaster1.xml"/><Relationship Id="rId30" Type="http://schemas.openxmlformats.org/officeDocument/2006/relationships/font" Target="fonts/font1.fntdata"/><Relationship Id="rId31" Type="http://schemas.openxmlformats.org/officeDocument/2006/relationships/font" Target="fonts/font2.fntdata"/><Relationship Id="rId32" Type="http://schemas.openxmlformats.org/officeDocument/2006/relationships/font" Target="fonts/font3.fntdata"/><Relationship Id="rId33" Type="http://schemas.openxmlformats.org/officeDocument/2006/relationships/font" Target="fonts/font4.fntdata"/><Relationship Id="rId34" Type="http://schemas.openxmlformats.org/officeDocument/2006/relationships/font" Target="fonts/font5.fntdata"/><Relationship Id="rId35" Type="http://schemas.openxmlformats.org/officeDocument/2006/relationships/font" Target="fonts/font6.fntdata"/><Relationship Id="rId36" Type="http://schemas.openxmlformats.org/officeDocument/2006/relationships/font" Target="fonts/font7.fntdata"/><Relationship Id="rId37" Type="http://schemas.openxmlformats.org/officeDocument/2006/relationships/font" Target="fonts/font8.fntdata"/><Relationship Id="rId38" Type="http://schemas.openxmlformats.org/officeDocument/2006/relationships/font" Target="fonts/font9.fntdata"/><Relationship Id="rId39" Type="http://schemas.openxmlformats.org/officeDocument/2006/relationships/font" Target="fonts/font10.fntdata"/><Relationship Id="rId40" Type="http://schemas.openxmlformats.org/officeDocument/2006/relationships/font" Target="fonts/font11.fntdata"/><Relationship Id="rId41" Type="http://schemas.openxmlformats.org/officeDocument/2006/relationships/font" Target="fonts/font12.fntdata"/><Relationship Id="rId42" Type="http://schemas.openxmlformats.org/officeDocument/2006/relationships/font" Target="fonts/font13.fntdata"/><Relationship Id="rId43" Type="http://schemas.openxmlformats.org/officeDocument/2006/relationships/font" Target="fonts/font14.fntdata"/><Relationship Id="rId44" Type="http://schemas.openxmlformats.org/officeDocument/2006/relationships/font" Target="fonts/font15.fntdata"/><Relationship Id="rId45" Type="http://schemas.openxmlformats.org/officeDocument/2006/relationships/font" Target="fonts/font16.fntdata"/><Relationship Id="rId46" Type="http://schemas.openxmlformats.org/officeDocument/2006/relationships/font" Target="fonts/font17.fntdata"/><Relationship Id="rId47" Type="http://schemas.openxmlformats.org/officeDocument/2006/relationships/font" Target="fonts/font18.fntdata"/><Relationship Id="rId48" Type="http://schemas.openxmlformats.org/officeDocument/2006/relationships/font" Target="fonts/font19.fntdata"/><Relationship Id="rId49" Type="http://schemas.openxmlformats.org/officeDocument/2006/relationships/font" Target="fonts/font20.fntdata"/><Relationship Id="rId50" Type="http://schemas.openxmlformats.org/officeDocument/2006/relationships/font" Target="fonts/font21.fntdata"/><Relationship Id="rId51" Type="http://schemas.openxmlformats.org/officeDocument/2006/relationships/font" Target="fonts/font22.fntdata"/><Relationship Id="rId52" Type="http://schemas.openxmlformats.org/officeDocument/2006/relationships/font" Target="fonts/font23.fntdata"/><Relationship Id="rId53" Type="http://schemas.openxmlformats.org/officeDocument/2006/relationships/font" Target="fonts/font24.fntdata"/><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eyush Girdhar" userId="6c067449-fca0-4814-81ea-5e532896acbc" providerId="ADAL" clId="{9AA53A7B-C4AF-477C-B92E-842B381E44AB}"/>
    <pc:docChg chg="modSld">
      <pc:chgData name="Peeyush Girdhar" userId="6c067449-fca0-4814-81ea-5e532896acbc" providerId="ADAL" clId="{9AA53A7B-C4AF-477C-B92E-842B381E44AB}" dt="2025-04-16T05:53:02.565" v="7" actId="20577"/>
      <pc:docMkLst>
        <pc:docMk/>
      </pc:docMkLst>
      <pc:sldChg chg="modSp mod">
        <pc:chgData name="Peeyush Girdhar" userId="6c067449-fca0-4814-81ea-5e532896acbc" providerId="ADAL" clId="{9AA53A7B-C4AF-477C-B92E-842B381E44AB}" dt="2025-04-16T05:53:02.565" v="7" actId="20577"/>
        <pc:sldMkLst>
          <pc:docMk/>
          <pc:sldMk cId="1609027563" sldId="461"/>
        </pc:sldMkLst>
        <pc:graphicFrameChg chg="modGraphic">
          <ac:chgData name="Peeyush Girdhar" userId="6c067449-fca0-4814-81ea-5e532896acbc" providerId="ADAL" clId="{9AA53A7B-C4AF-477C-B92E-842B381E44AB}" dt="2025-04-16T05:53:02.565" v="7" actId="20577"/>
          <ac:graphicFrameMkLst>
            <pc:docMk/>
            <pc:sldMk cId="1609027563" sldId="461"/>
            <ac:graphicFrameMk id="6" creationId="{ACB25F0F-4250-E58A-2B82-61A08456F6C4}"/>
          </ac:graphicFrameMkLst>
        </pc:graphicFrameChg>
      </pc:sldChg>
    </pc:docChg>
  </pc:docChgLst>
  <pc:docChgLst>
    <pc:chgData name="Peeyush Girdhar" userId="6c067449-fca0-4814-81ea-5e532896acbc" providerId="ADAL" clId="{3D8ED171-E4C8-431C-B711-483523B36AAD}"/>
    <pc:docChg chg="undo custSel addSld delSld modSld sldOrd">
      <pc:chgData name="Peeyush Girdhar" userId="6c067449-fca0-4814-81ea-5e532896acbc" providerId="ADAL" clId="{3D8ED171-E4C8-431C-B711-483523B36AAD}" dt="2025-01-27T10:41:45.436" v="1569" actId="20577"/>
      <pc:docMkLst>
        <pc:docMk/>
      </pc:docMkLst>
      <pc:sldChg chg="addSp delSp modSp add del mod ord">
        <pc:chgData name="Peeyush Girdhar" userId="6c067449-fca0-4814-81ea-5e532896acbc" providerId="ADAL" clId="{3D8ED171-E4C8-431C-B711-483523B36AAD}" dt="2025-01-16T12:05:35.071" v="926" actId="478"/>
        <pc:sldMkLst>
          <pc:docMk/>
          <pc:sldMk cId="711272224" sldId="350"/>
        </pc:sldMkLst>
        <pc:spChg chg="mod">
          <ac:chgData name="Peeyush Girdhar" userId="6c067449-fca0-4814-81ea-5e532896acbc" providerId="ADAL" clId="{3D8ED171-E4C8-431C-B711-483523B36AAD}" dt="2025-01-16T06:24:28.253" v="31" actId="20577"/>
          <ac:spMkLst>
            <pc:docMk/>
            <pc:sldMk cId="711272224" sldId="350"/>
            <ac:spMk id="2" creationId="{E5736198-176A-7107-8553-F702AD080DAB}"/>
          </ac:spMkLst>
        </pc:spChg>
      </pc:sldChg>
      <pc:sldChg chg="del">
        <pc:chgData name="Peeyush Girdhar" userId="6c067449-fca0-4814-81ea-5e532896acbc" providerId="ADAL" clId="{3D8ED171-E4C8-431C-B711-483523B36AAD}" dt="2025-01-16T06:21:36.936" v="10" actId="47"/>
        <pc:sldMkLst>
          <pc:docMk/>
          <pc:sldMk cId="3601172133" sldId="357"/>
        </pc:sldMkLst>
      </pc:sldChg>
      <pc:sldChg chg="addSp delSp modSp del mod">
        <pc:chgData name="Peeyush Girdhar" userId="6c067449-fca0-4814-81ea-5e532896acbc" providerId="ADAL" clId="{3D8ED171-E4C8-431C-B711-483523B36AAD}" dt="2025-01-16T06:25:05.197" v="72" actId="47"/>
        <pc:sldMkLst>
          <pc:docMk/>
          <pc:sldMk cId="1479290943" sldId="358"/>
        </pc:sldMkLst>
      </pc:sldChg>
      <pc:sldChg chg="del">
        <pc:chgData name="Peeyush Girdhar" userId="6c067449-fca0-4814-81ea-5e532896acbc" providerId="ADAL" clId="{3D8ED171-E4C8-431C-B711-483523B36AAD}" dt="2025-01-16T06:25:21.845" v="83" actId="47"/>
        <pc:sldMkLst>
          <pc:docMk/>
          <pc:sldMk cId="2210838541" sldId="359"/>
        </pc:sldMkLst>
      </pc:sldChg>
      <pc:sldChg chg="del">
        <pc:chgData name="Peeyush Girdhar" userId="6c067449-fca0-4814-81ea-5e532896acbc" providerId="ADAL" clId="{3D8ED171-E4C8-431C-B711-483523B36AAD}" dt="2025-01-16T06:26:21.899" v="101" actId="47"/>
        <pc:sldMkLst>
          <pc:docMk/>
          <pc:sldMk cId="2756026355" sldId="360"/>
        </pc:sldMkLst>
      </pc:sldChg>
      <pc:sldChg chg="del">
        <pc:chgData name="Peeyush Girdhar" userId="6c067449-fca0-4814-81ea-5e532896acbc" providerId="ADAL" clId="{3D8ED171-E4C8-431C-B711-483523B36AAD}" dt="2025-01-16T06:27:10.286" v="131" actId="47"/>
        <pc:sldMkLst>
          <pc:docMk/>
          <pc:sldMk cId="3925835427" sldId="361"/>
        </pc:sldMkLst>
      </pc:sldChg>
      <pc:sldChg chg="del">
        <pc:chgData name="Peeyush Girdhar" userId="6c067449-fca0-4814-81ea-5e532896acbc" providerId="ADAL" clId="{3D8ED171-E4C8-431C-B711-483523B36AAD}" dt="2025-01-16T06:27:21.261" v="132" actId="47"/>
        <pc:sldMkLst>
          <pc:docMk/>
          <pc:sldMk cId="1574655129" sldId="362"/>
        </pc:sldMkLst>
      </pc:sldChg>
      <pc:sldChg chg="del">
        <pc:chgData name="Peeyush Girdhar" userId="6c067449-fca0-4814-81ea-5e532896acbc" providerId="ADAL" clId="{3D8ED171-E4C8-431C-B711-483523B36AAD}" dt="2025-01-16T08:17:12.725" v="343" actId="47"/>
        <pc:sldMkLst>
          <pc:docMk/>
          <pc:sldMk cId="4186664046" sldId="363"/>
        </pc:sldMkLst>
      </pc:sldChg>
      <pc:sldChg chg="modSp mod">
        <pc:chgData name="Peeyush Girdhar" userId="6c067449-fca0-4814-81ea-5e532896acbc" providerId="ADAL" clId="{3D8ED171-E4C8-431C-B711-483523B36AAD}" dt="2025-01-16T06:27:34.929" v="133" actId="1076"/>
        <pc:sldMkLst>
          <pc:docMk/>
          <pc:sldMk cId="3845832828" sldId="364"/>
        </pc:sldMkLst>
        <pc:spChg chg="mod">
          <ac:chgData name="Peeyush Girdhar" userId="6c067449-fca0-4814-81ea-5e532896acbc" providerId="ADAL" clId="{3D8ED171-E4C8-431C-B711-483523B36AAD}" dt="2025-01-16T06:27:34.929" v="133" actId="1076"/>
          <ac:spMkLst>
            <pc:docMk/>
            <pc:sldMk cId="3845832828" sldId="364"/>
            <ac:spMk id="3" creationId="{629DEAFB-3686-0FE6-8335-EAD42B32E7BE}"/>
          </ac:spMkLst>
        </pc:spChg>
      </pc:sldChg>
      <pc:sldChg chg="del">
        <pc:chgData name="Peeyush Girdhar" userId="6c067449-fca0-4814-81ea-5e532896acbc" providerId="ADAL" clId="{3D8ED171-E4C8-431C-B711-483523B36AAD}" dt="2025-01-16T06:28:04.511" v="149" actId="47"/>
        <pc:sldMkLst>
          <pc:docMk/>
          <pc:sldMk cId="2360202454" sldId="366"/>
        </pc:sldMkLst>
      </pc:sldChg>
      <pc:sldChg chg="del">
        <pc:chgData name="Peeyush Girdhar" userId="6c067449-fca0-4814-81ea-5e532896acbc" providerId="ADAL" clId="{3D8ED171-E4C8-431C-B711-483523B36AAD}" dt="2025-01-16T08:30:19.481" v="370" actId="47"/>
        <pc:sldMkLst>
          <pc:docMk/>
          <pc:sldMk cId="61434230" sldId="367"/>
        </pc:sldMkLst>
      </pc:sldChg>
      <pc:sldChg chg="del">
        <pc:chgData name="Peeyush Girdhar" userId="6c067449-fca0-4814-81ea-5e532896acbc" providerId="ADAL" clId="{3D8ED171-E4C8-431C-B711-483523B36AAD}" dt="2025-01-16T08:30:38.066" v="391" actId="47"/>
        <pc:sldMkLst>
          <pc:docMk/>
          <pc:sldMk cId="2266501866" sldId="368"/>
        </pc:sldMkLst>
      </pc:sldChg>
      <pc:sldChg chg="del">
        <pc:chgData name="Peeyush Girdhar" userId="6c067449-fca0-4814-81ea-5e532896acbc" providerId="ADAL" clId="{3D8ED171-E4C8-431C-B711-483523B36AAD}" dt="2025-01-16T08:31:16.071" v="447" actId="47"/>
        <pc:sldMkLst>
          <pc:docMk/>
          <pc:sldMk cId="1575863232" sldId="369"/>
        </pc:sldMkLst>
      </pc:sldChg>
      <pc:sldChg chg="del">
        <pc:chgData name="Peeyush Girdhar" userId="6c067449-fca0-4814-81ea-5e532896acbc" providerId="ADAL" clId="{3D8ED171-E4C8-431C-B711-483523B36AAD}" dt="2025-01-16T08:35:16.813" v="479" actId="47"/>
        <pc:sldMkLst>
          <pc:docMk/>
          <pc:sldMk cId="3279935008" sldId="370"/>
        </pc:sldMkLst>
      </pc:sldChg>
      <pc:sldChg chg="del">
        <pc:chgData name="Peeyush Girdhar" userId="6c067449-fca0-4814-81ea-5e532896acbc" providerId="ADAL" clId="{3D8ED171-E4C8-431C-B711-483523B36AAD}" dt="2025-01-16T08:36:02.559" v="508" actId="47"/>
        <pc:sldMkLst>
          <pc:docMk/>
          <pc:sldMk cId="3113582195" sldId="372"/>
        </pc:sldMkLst>
      </pc:sldChg>
      <pc:sldChg chg="del">
        <pc:chgData name="Peeyush Girdhar" userId="6c067449-fca0-4814-81ea-5e532896acbc" providerId="ADAL" clId="{3D8ED171-E4C8-431C-B711-483523B36AAD}" dt="2025-01-16T08:37:06.194" v="516" actId="47"/>
        <pc:sldMkLst>
          <pc:docMk/>
          <pc:sldMk cId="2087684557" sldId="373"/>
        </pc:sldMkLst>
      </pc:sldChg>
      <pc:sldChg chg="del">
        <pc:chgData name="Peeyush Girdhar" userId="6c067449-fca0-4814-81ea-5e532896acbc" providerId="ADAL" clId="{3D8ED171-E4C8-431C-B711-483523B36AAD}" dt="2025-01-16T08:17:27.273" v="344" actId="47"/>
        <pc:sldMkLst>
          <pc:docMk/>
          <pc:sldMk cId="3880918526" sldId="374"/>
        </pc:sldMkLst>
      </pc:sldChg>
      <pc:sldChg chg="addSp delSp modSp add del mod ord modNotesTx">
        <pc:chgData name="Peeyush Girdhar" userId="6c067449-fca0-4814-81ea-5e532896acbc" providerId="ADAL" clId="{3D8ED171-E4C8-431C-B711-483523B36AAD}" dt="2025-01-16T08:15:27.765" v="265"/>
        <pc:sldMkLst>
          <pc:docMk/>
          <pc:sldMk cId="2214209999" sldId="429"/>
        </pc:sldMkLst>
        <pc:spChg chg="mod">
          <ac:chgData name="Peeyush Girdhar" userId="6c067449-fca0-4814-81ea-5e532896acbc" providerId="ADAL" clId="{3D8ED171-E4C8-431C-B711-483523B36AAD}" dt="2025-01-16T06:25:18.135" v="82" actId="20577"/>
          <ac:spMkLst>
            <pc:docMk/>
            <pc:sldMk cId="2214209999" sldId="429"/>
            <ac:spMk id="3" creationId="{361D8474-D27F-CC6F-96D3-D27623512327}"/>
          </ac:spMkLst>
        </pc:spChg>
      </pc:sldChg>
      <pc:sldChg chg="del">
        <pc:chgData name="Peeyush Girdhar" userId="6c067449-fca0-4814-81ea-5e532896acbc" providerId="ADAL" clId="{3D8ED171-E4C8-431C-B711-483523B36AAD}" dt="2025-01-16T08:17:28.346" v="345" actId="47"/>
        <pc:sldMkLst>
          <pc:docMk/>
          <pc:sldMk cId="3606055963" sldId="430"/>
        </pc:sldMkLst>
      </pc:sldChg>
      <pc:sldChg chg="del">
        <pc:chgData name="Peeyush Girdhar" userId="6c067449-fca0-4814-81ea-5e532896acbc" providerId="ADAL" clId="{3D8ED171-E4C8-431C-B711-483523B36AAD}" dt="2025-01-16T07:37:29.145" v="153" actId="47"/>
        <pc:sldMkLst>
          <pc:docMk/>
          <pc:sldMk cId="4123972962" sldId="431"/>
        </pc:sldMkLst>
      </pc:sldChg>
      <pc:sldChg chg="addSp delSp modSp add mod modNotesTx">
        <pc:chgData name="Peeyush Girdhar" userId="6c067449-fca0-4814-81ea-5e532896acbc" providerId="ADAL" clId="{3D8ED171-E4C8-431C-B711-483523B36AAD}" dt="2025-01-16T08:16:02.416" v="318" actId="20577"/>
        <pc:sldMkLst>
          <pc:docMk/>
          <pc:sldMk cId="4086923456" sldId="432"/>
        </pc:sldMkLst>
        <pc:spChg chg="mod">
          <ac:chgData name="Peeyush Girdhar" userId="6c067449-fca0-4814-81ea-5e532896acbc" providerId="ADAL" clId="{3D8ED171-E4C8-431C-B711-483523B36AAD}" dt="2025-01-16T06:25:46.665" v="99" actId="20577"/>
          <ac:spMkLst>
            <pc:docMk/>
            <pc:sldMk cId="4086923456" sldId="432"/>
            <ac:spMk id="3" creationId="{34B6F3A3-22E0-6BD6-5F4A-0F9E22173E20}"/>
          </ac:spMkLst>
        </pc:spChg>
      </pc:sldChg>
      <pc:sldChg chg="addSp delSp modSp add mod modNotesTx">
        <pc:chgData name="Peeyush Girdhar" userId="6c067449-fca0-4814-81ea-5e532896acbc" providerId="ADAL" clId="{3D8ED171-E4C8-431C-B711-483523B36AAD}" dt="2025-01-16T08:16:32.142" v="319"/>
        <pc:sldMkLst>
          <pc:docMk/>
          <pc:sldMk cId="3038317478" sldId="433"/>
        </pc:sldMkLst>
        <pc:spChg chg="mod">
          <ac:chgData name="Peeyush Girdhar" userId="6c067449-fca0-4814-81ea-5e532896acbc" providerId="ADAL" clId="{3D8ED171-E4C8-431C-B711-483523B36AAD}" dt="2025-01-16T06:27:07.009" v="130" actId="14100"/>
          <ac:spMkLst>
            <pc:docMk/>
            <pc:sldMk cId="3038317478" sldId="433"/>
            <ac:spMk id="3" creationId="{D0B7786B-E5CB-2242-0A94-CBF2DCB34F1E}"/>
          </ac:spMkLst>
        </pc:spChg>
      </pc:sldChg>
      <pc:sldChg chg="addSp delSp modSp add mod ord">
        <pc:chgData name="Peeyush Girdhar" userId="6c067449-fca0-4814-81ea-5e532896acbc" providerId="ADAL" clId="{3D8ED171-E4C8-431C-B711-483523B36AAD}" dt="2025-01-16T11:57:25.201" v="857" actId="20577"/>
        <pc:sldMkLst>
          <pc:docMk/>
          <pc:sldMk cId="1831823509" sldId="434"/>
        </pc:sldMkLst>
        <pc:spChg chg="mod">
          <ac:chgData name="Peeyush Girdhar" userId="6c067449-fca0-4814-81ea-5e532896acbc" providerId="ADAL" clId="{3D8ED171-E4C8-431C-B711-483523B36AAD}" dt="2025-01-16T11:57:25.201" v="857" actId="20577"/>
          <ac:spMkLst>
            <pc:docMk/>
            <pc:sldMk cId="1831823509" sldId="434"/>
            <ac:spMk id="3" creationId="{620C3B33-11F4-AD6E-EE23-9B2C1F92099A}"/>
          </ac:spMkLst>
        </pc:spChg>
      </pc:sldChg>
      <pc:sldChg chg="addSp delSp modSp add mod ord">
        <pc:chgData name="Peeyush Girdhar" userId="6c067449-fca0-4814-81ea-5e532896acbc" providerId="ADAL" clId="{3D8ED171-E4C8-431C-B711-483523B36AAD}" dt="2025-01-17T04:05:00.762" v="951" actId="1036"/>
        <pc:sldMkLst>
          <pc:docMk/>
          <pc:sldMk cId="1474830910" sldId="456"/>
        </pc:sldMkLst>
        <pc:spChg chg="mod">
          <ac:chgData name="Peeyush Girdhar" userId="6c067449-fca0-4814-81ea-5e532896acbc" providerId="ADAL" clId="{3D8ED171-E4C8-431C-B711-483523B36AAD}" dt="2025-01-17T04:05:00.762" v="951" actId="1036"/>
          <ac:spMkLst>
            <pc:docMk/>
            <pc:sldMk cId="1474830910" sldId="456"/>
            <ac:spMk id="2" creationId="{5CB80B8B-2132-4753-8C68-DB15CC7425B4}"/>
          </ac:spMkLst>
        </pc:spChg>
        <pc:spChg chg="mod">
          <ac:chgData name="Peeyush Girdhar" userId="6c067449-fca0-4814-81ea-5e532896acbc" providerId="ADAL" clId="{3D8ED171-E4C8-431C-B711-483523B36AAD}" dt="2025-01-17T04:05:00.762" v="951" actId="1036"/>
          <ac:spMkLst>
            <pc:docMk/>
            <pc:sldMk cId="1474830910" sldId="456"/>
            <ac:spMk id="3" creationId="{896250CD-61B7-45BA-9768-B696C72DB425}"/>
          </ac:spMkLst>
        </pc:spChg>
        <pc:spChg chg="mod">
          <ac:chgData name="Peeyush Girdhar" userId="6c067449-fca0-4814-81ea-5e532896acbc" providerId="ADAL" clId="{3D8ED171-E4C8-431C-B711-483523B36AAD}" dt="2025-01-17T04:05:00.762" v="951" actId="1036"/>
          <ac:spMkLst>
            <pc:docMk/>
            <pc:sldMk cId="1474830910" sldId="456"/>
            <ac:spMk id="4" creationId="{259E3DFD-8702-4D19-8CF3-B6562E5BCFE2}"/>
          </ac:spMkLst>
        </pc:spChg>
        <pc:spChg chg="mod">
          <ac:chgData name="Peeyush Girdhar" userId="6c067449-fca0-4814-81ea-5e532896acbc" providerId="ADAL" clId="{3D8ED171-E4C8-431C-B711-483523B36AAD}" dt="2025-01-17T04:05:00.762" v="951" actId="1036"/>
          <ac:spMkLst>
            <pc:docMk/>
            <pc:sldMk cId="1474830910" sldId="456"/>
            <ac:spMk id="5" creationId="{C151648C-7F59-4001-87F3-83937D5F2132}"/>
          </ac:spMkLst>
        </pc:spChg>
      </pc:sldChg>
      <pc:sldChg chg="add del">
        <pc:chgData name="Peeyush Girdhar" userId="6c067449-fca0-4814-81ea-5e532896acbc" providerId="ADAL" clId="{3D8ED171-E4C8-431C-B711-483523B36AAD}" dt="2025-01-16T08:41:16.883" v="522" actId="47"/>
        <pc:sldMkLst>
          <pc:docMk/>
          <pc:sldMk cId="2638952417" sldId="458"/>
        </pc:sldMkLst>
      </pc:sldChg>
      <pc:sldChg chg="modSp add mod">
        <pc:chgData name="Peeyush Girdhar" userId="6c067449-fca0-4814-81ea-5e532896acbc" providerId="ADAL" clId="{3D8ED171-E4C8-431C-B711-483523B36AAD}" dt="2025-01-16T08:17:09.035" v="342" actId="20577"/>
        <pc:sldMkLst>
          <pc:docMk/>
          <pc:sldMk cId="1696502584" sldId="459"/>
        </pc:sldMkLst>
        <pc:spChg chg="mod">
          <ac:chgData name="Peeyush Girdhar" userId="6c067449-fca0-4814-81ea-5e532896acbc" providerId="ADAL" clId="{3D8ED171-E4C8-431C-B711-483523B36AAD}" dt="2025-01-16T08:17:09.035" v="342" actId="20577"/>
          <ac:spMkLst>
            <pc:docMk/>
            <pc:sldMk cId="1696502584" sldId="459"/>
            <ac:spMk id="3" creationId="{245ED5BA-4B8E-3DA5-C441-F6C8FA962059}"/>
          </ac:spMkLst>
        </pc:spChg>
      </pc:sldChg>
      <pc:sldChg chg="modSp add del mod">
        <pc:chgData name="Peeyush Girdhar" userId="6c067449-fca0-4814-81ea-5e532896acbc" providerId="ADAL" clId="{3D8ED171-E4C8-431C-B711-483523B36AAD}" dt="2025-01-16T12:04:44.215" v="924" actId="47"/>
        <pc:sldMkLst>
          <pc:docMk/>
          <pc:sldMk cId="4263788342" sldId="460"/>
        </pc:sldMkLst>
      </pc:sldChg>
      <pc:sldChg chg="addSp delSp modSp add mod ord">
        <pc:chgData name="Peeyush Girdhar" userId="6c067449-fca0-4814-81ea-5e532896acbc" providerId="ADAL" clId="{3D8ED171-E4C8-431C-B711-483523B36AAD}" dt="2025-01-16T11:51:25.124" v="846"/>
        <pc:sldMkLst>
          <pc:docMk/>
          <pc:sldMk cId="1609027563" sldId="461"/>
        </pc:sldMkLst>
        <pc:spChg chg="mod">
          <ac:chgData name="Peeyush Girdhar" userId="6c067449-fca0-4814-81ea-5e532896acbc" providerId="ADAL" clId="{3D8ED171-E4C8-431C-B711-483523B36AAD}" dt="2025-01-16T11:49:48.677" v="836"/>
          <ac:spMkLst>
            <pc:docMk/>
            <pc:sldMk cId="1609027563" sldId="461"/>
            <ac:spMk id="3" creationId="{93EEA50A-5E96-7A7F-1BAE-94837BD19FC2}"/>
          </ac:spMkLst>
        </pc:spChg>
        <pc:graphicFrameChg chg="add mod modGraphic">
          <ac:chgData name="Peeyush Girdhar" userId="6c067449-fca0-4814-81ea-5e532896acbc" providerId="ADAL" clId="{3D8ED171-E4C8-431C-B711-483523B36AAD}" dt="2025-01-16T11:51:25.124" v="846"/>
          <ac:graphicFrameMkLst>
            <pc:docMk/>
            <pc:sldMk cId="1609027563" sldId="461"/>
            <ac:graphicFrameMk id="6" creationId="{ACB25F0F-4250-E58A-2B82-61A08456F6C4}"/>
          </ac:graphicFrameMkLst>
        </pc:graphicFrameChg>
      </pc:sldChg>
      <pc:sldChg chg="modSp add del mod">
        <pc:chgData name="Peeyush Girdhar" userId="6c067449-fca0-4814-81ea-5e532896acbc" providerId="ADAL" clId="{3D8ED171-E4C8-431C-B711-483523B36AAD}" dt="2025-01-17T04:01:30.866" v="931" actId="47"/>
        <pc:sldMkLst>
          <pc:docMk/>
          <pc:sldMk cId="3706593033" sldId="462"/>
        </pc:sldMkLst>
      </pc:sldChg>
      <pc:sldChg chg="addSp modSp add mod modNotesTx">
        <pc:chgData name="Peeyush Girdhar" userId="6c067449-fca0-4814-81ea-5e532896acbc" providerId="ADAL" clId="{3D8ED171-E4C8-431C-B711-483523B36AAD}" dt="2025-01-16T08:35:10.180" v="478" actId="20577"/>
        <pc:sldMkLst>
          <pc:docMk/>
          <pc:sldMk cId="185569193" sldId="463"/>
        </pc:sldMkLst>
        <pc:spChg chg="mod">
          <ac:chgData name="Peeyush Girdhar" userId="6c067449-fca0-4814-81ea-5e532896acbc" providerId="ADAL" clId="{3D8ED171-E4C8-431C-B711-483523B36AAD}" dt="2025-01-16T08:34:28.854" v="472" actId="20577"/>
          <ac:spMkLst>
            <pc:docMk/>
            <pc:sldMk cId="185569193" sldId="463"/>
            <ac:spMk id="3" creationId="{71BF94A2-F1EE-C720-D3C7-B0268BDAF931}"/>
          </ac:spMkLst>
        </pc:spChg>
        <pc:spChg chg="add mod">
          <ac:chgData name="Peeyush Girdhar" userId="6c067449-fca0-4814-81ea-5e532896acbc" providerId="ADAL" clId="{3D8ED171-E4C8-431C-B711-483523B36AAD}" dt="2025-01-16T08:34:54.609" v="476" actId="1076"/>
          <ac:spMkLst>
            <pc:docMk/>
            <pc:sldMk cId="185569193" sldId="463"/>
            <ac:spMk id="5" creationId="{DBA15B12-C082-18C6-8D3D-DA76786F38F2}"/>
          </ac:spMkLst>
        </pc:spChg>
      </pc:sldChg>
      <pc:sldChg chg="addSp delSp modSp add mod modNotesTx">
        <pc:chgData name="Peeyush Girdhar" userId="6c067449-fca0-4814-81ea-5e532896acbc" providerId="ADAL" clId="{3D8ED171-E4C8-431C-B711-483523B36AAD}" dt="2025-01-16T08:35:58.870" v="507"/>
        <pc:sldMkLst>
          <pc:docMk/>
          <pc:sldMk cId="2004443463" sldId="464"/>
        </pc:sldMkLst>
        <pc:spChg chg="add mod">
          <ac:chgData name="Peeyush Girdhar" userId="6c067449-fca0-4814-81ea-5e532896acbc" providerId="ADAL" clId="{3D8ED171-E4C8-431C-B711-483523B36AAD}" dt="2025-01-16T08:35:50.953" v="506" actId="207"/>
          <ac:spMkLst>
            <pc:docMk/>
            <pc:sldMk cId="2004443463" sldId="464"/>
            <ac:spMk id="2" creationId="{8E1D79C8-C616-A3BB-7D7B-266A96EE374E}"/>
          </ac:spMkLst>
        </pc:spChg>
        <pc:spChg chg="mod">
          <ac:chgData name="Peeyush Girdhar" userId="6c067449-fca0-4814-81ea-5e532896acbc" providerId="ADAL" clId="{3D8ED171-E4C8-431C-B711-483523B36AAD}" dt="2025-01-16T08:35:34.777" v="502" actId="20577"/>
          <ac:spMkLst>
            <pc:docMk/>
            <pc:sldMk cId="2004443463" sldId="464"/>
            <ac:spMk id="3" creationId="{3474F05C-C5A3-BFB8-6301-C27E02B30E67}"/>
          </ac:spMkLst>
        </pc:spChg>
      </pc:sldChg>
      <pc:sldChg chg="add del">
        <pc:chgData name="Peeyush Girdhar" userId="6c067449-fca0-4814-81ea-5e532896acbc" providerId="ADAL" clId="{3D8ED171-E4C8-431C-B711-483523B36AAD}" dt="2025-01-16T08:33:50.248" v="451" actId="2890"/>
        <pc:sldMkLst>
          <pc:docMk/>
          <pc:sldMk cId="3318109173" sldId="464"/>
        </pc:sldMkLst>
      </pc:sldChg>
      <pc:sldChg chg="addSp delSp modSp add mod modNotesTx">
        <pc:chgData name="Peeyush Girdhar" userId="6c067449-fca0-4814-81ea-5e532896acbc" providerId="ADAL" clId="{3D8ED171-E4C8-431C-B711-483523B36AAD}" dt="2025-01-16T08:37:00.921" v="515" actId="1076"/>
        <pc:sldMkLst>
          <pc:docMk/>
          <pc:sldMk cId="703833187" sldId="465"/>
        </pc:sldMkLst>
        <pc:spChg chg="mod">
          <ac:chgData name="Peeyush Girdhar" userId="6c067449-fca0-4814-81ea-5e532896acbc" providerId="ADAL" clId="{3D8ED171-E4C8-431C-B711-483523B36AAD}" dt="2025-01-16T08:36:33.542" v="510"/>
          <ac:spMkLst>
            <pc:docMk/>
            <pc:sldMk cId="703833187" sldId="465"/>
            <ac:spMk id="3" creationId="{451A3C40-08B4-0AD6-E231-8B2A31B10C9C}"/>
          </ac:spMkLst>
        </pc:spChg>
        <pc:spChg chg="add mod">
          <ac:chgData name="Peeyush Girdhar" userId="6c067449-fca0-4814-81ea-5e532896acbc" providerId="ADAL" clId="{3D8ED171-E4C8-431C-B711-483523B36AAD}" dt="2025-01-16T08:37:00.921" v="515" actId="1076"/>
          <ac:spMkLst>
            <pc:docMk/>
            <pc:sldMk cId="703833187" sldId="465"/>
            <ac:spMk id="5" creationId="{415F95D5-F9D8-6BEA-4293-E458EA198D85}"/>
          </ac:spMkLst>
        </pc:spChg>
      </pc:sldChg>
      <pc:sldChg chg="delSp add del mod">
        <pc:chgData name="Peeyush Girdhar" userId="6c067449-fca0-4814-81ea-5e532896acbc" providerId="ADAL" clId="{3D8ED171-E4C8-431C-B711-483523B36AAD}" dt="2025-01-16T08:41:14.468" v="521" actId="478"/>
        <pc:sldMkLst>
          <pc:docMk/>
          <pc:sldMk cId="5425480" sldId="466"/>
        </pc:sldMkLst>
      </pc:sldChg>
      <pc:sldChg chg="add del">
        <pc:chgData name="Peeyush Girdhar" userId="6c067449-fca0-4814-81ea-5e532896acbc" providerId="ADAL" clId="{3D8ED171-E4C8-431C-B711-483523B36AAD}" dt="2025-01-16T08:41:35.489" v="524"/>
        <pc:sldMkLst>
          <pc:docMk/>
          <pc:sldMk cId="1017919697" sldId="467"/>
        </pc:sldMkLst>
      </pc:sldChg>
      <pc:sldChg chg="modSp add mod ord">
        <pc:chgData name="Peeyush Girdhar" userId="6c067449-fca0-4814-81ea-5e532896acbc" providerId="ADAL" clId="{3D8ED171-E4C8-431C-B711-483523B36AAD}" dt="2025-01-16T08:52:04.519" v="580" actId="20577"/>
        <pc:sldMkLst>
          <pc:docMk/>
          <pc:sldMk cId="4084413988" sldId="467"/>
        </pc:sldMkLst>
        <pc:spChg chg="mod">
          <ac:chgData name="Peeyush Girdhar" userId="6c067449-fca0-4814-81ea-5e532896acbc" providerId="ADAL" clId="{3D8ED171-E4C8-431C-B711-483523B36AAD}" dt="2025-01-16T08:52:04.519" v="580" actId="20577"/>
          <ac:spMkLst>
            <pc:docMk/>
            <pc:sldMk cId="4084413988" sldId="467"/>
            <ac:spMk id="3" creationId="{A1CA0A33-9799-B558-5203-6A460979A4EC}"/>
          </ac:spMkLst>
        </pc:spChg>
      </pc:sldChg>
      <pc:sldChg chg="modSp add mod ord modNotesTx">
        <pc:chgData name="Peeyush Girdhar" userId="6c067449-fca0-4814-81ea-5e532896acbc" providerId="ADAL" clId="{3D8ED171-E4C8-431C-B711-483523B36AAD}" dt="2025-01-17T05:59:58.303" v="1312" actId="20577"/>
        <pc:sldMkLst>
          <pc:docMk/>
          <pc:sldMk cId="1259295642" sldId="468"/>
        </pc:sldMkLst>
        <pc:spChg chg="mod">
          <ac:chgData name="Peeyush Girdhar" userId="6c067449-fca0-4814-81ea-5e532896acbc" providerId="ADAL" clId="{3D8ED171-E4C8-431C-B711-483523B36AAD}" dt="2025-01-16T11:19:19.112" v="604" actId="14100"/>
          <ac:spMkLst>
            <pc:docMk/>
            <pc:sldMk cId="1259295642" sldId="468"/>
            <ac:spMk id="3" creationId="{0967F697-DE00-379F-A58D-F2CB5495579B}"/>
          </ac:spMkLst>
        </pc:spChg>
      </pc:sldChg>
      <pc:sldChg chg="modSp add mod ord modNotesTx">
        <pc:chgData name="Peeyush Girdhar" userId="6c067449-fca0-4814-81ea-5e532896acbc" providerId="ADAL" clId="{3D8ED171-E4C8-431C-B711-483523B36AAD}" dt="2025-01-17T05:58:38.184" v="1091" actId="20577"/>
        <pc:sldMkLst>
          <pc:docMk/>
          <pc:sldMk cId="610571797" sldId="469"/>
        </pc:sldMkLst>
        <pc:spChg chg="mod">
          <ac:chgData name="Peeyush Girdhar" userId="6c067449-fca0-4814-81ea-5e532896acbc" providerId="ADAL" clId="{3D8ED171-E4C8-431C-B711-483523B36AAD}" dt="2025-01-16T11:19:47.934" v="627" actId="20577"/>
          <ac:spMkLst>
            <pc:docMk/>
            <pc:sldMk cId="610571797" sldId="469"/>
            <ac:spMk id="3" creationId="{D90DAFF0-0E39-7766-ADCF-8A9034AD5165}"/>
          </ac:spMkLst>
        </pc:spChg>
      </pc:sldChg>
      <pc:sldChg chg="modSp add mod modNotesTx">
        <pc:chgData name="Peeyush Girdhar" userId="6c067449-fca0-4814-81ea-5e532896acbc" providerId="ADAL" clId="{3D8ED171-E4C8-431C-B711-483523B36AAD}" dt="2025-01-17T06:02:36.311" v="1558" actId="20577"/>
        <pc:sldMkLst>
          <pc:docMk/>
          <pc:sldMk cId="2641222842" sldId="470"/>
        </pc:sldMkLst>
        <pc:spChg chg="mod">
          <ac:chgData name="Peeyush Girdhar" userId="6c067449-fca0-4814-81ea-5e532896acbc" providerId="ADAL" clId="{3D8ED171-E4C8-431C-B711-483523B36AAD}" dt="2025-01-16T11:49:45.826" v="835" actId="21"/>
          <ac:spMkLst>
            <pc:docMk/>
            <pc:sldMk cId="2641222842" sldId="470"/>
            <ac:spMk id="3" creationId="{C62F6DF9-A703-C3D3-F70A-307A7D32A4FA}"/>
          </ac:spMkLst>
        </pc:spChg>
        <pc:graphicFrameChg chg="mod modGraphic">
          <ac:chgData name="Peeyush Girdhar" userId="6c067449-fca0-4814-81ea-5e532896acbc" providerId="ADAL" clId="{3D8ED171-E4C8-431C-B711-483523B36AAD}" dt="2025-01-16T11:50:51.877" v="842"/>
          <ac:graphicFrameMkLst>
            <pc:docMk/>
            <pc:sldMk cId="2641222842" sldId="470"/>
            <ac:graphicFrameMk id="6" creationId="{5242D0E4-F4B7-8F14-03EE-7D00DED3E807}"/>
          </ac:graphicFrameMkLst>
        </pc:graphicFrameChg>
      </pc:sldChg>
      <pc:sldChg chg="modSp add mod modNotesTx">
        <pc:chgData name="Peeyush Girdhar" userId="6c067449-fca0-4814-81ea-5e532896acbc" providerId="ADAL" clId="{3D8ED171-E4C8-431C-B711-483523B36AAD}" dt="2025-01-17T06:01:18.802" v="1430"/>
        <pc:sldMkLst>
          <pc:docMk/>
          <pc:sldMk cId="3902911838" sldId="471"/>
        </pc:sldMkLst>
        <pc:spChg chg="mod">
          <ac:chgData name="Peeyush Girdhar" userId="6c067449-fca0-4814-81ea-5e532896acbc" providerId="ADAL" clId="{3D8ED171-E4C8-431C-B711-483523B36AAD}" dt="2025-01-17T06:00:10.635" v="1314" actId="20577"/>
          <ac:spMkLst>
            <pc:docMk/>
            <pc:sldMk cId="3902911838" sldId="471"/>
            <ac:spMk id="3" creationId="{240C69C2-3FF0-01E0-89B1-C5A7BB22E2AC}"/>
          </ac:spMkLst>
        </pc:spChg>
      </pc:sldChg>
      <pc:sldChg chg="add del">
        <pc:chgData name="Peeyush Girdhar" userId="6c067449-fca0-4814-81ea-5e532896acbc" providerId="ADAL" clId="{3D8ED171-E4C8-431C-B711-483523B36AAD}" dt="2025-01-16T12:24:37.945" v="930" actId="47"/>
        <pc:sldMkLst>
          <pc:docMk/>
          <pc:sldMk cId="3439549015" sldId="472"/>
        </pc:sldMkLst>
      </pc:sldChg>
      <pc:sldChg chg="modSp add mod modNotesTx">
        <pc:chgData name="Peeyush Girdhar" userId="6c067449-fca0-4814-81ea-5e532896acbc" providerId="ADAL" clId="{3D8ED171-E4C8-431C-B711-483523B36AAD}" dt="2025-01-17T06:02:09.291" v="1499" actId="20577"/>
        <pc:sldMkLst>
          <pc:docMk/>
          <pc:sldMk cId="4271305841" sldId="473"/>
        </pc:sldMkLst>
        <pc:spChg chg="mod">
          <ac:chgData name="Peeyush Girdhar" userId="6c067449-fca0-4814-81ea-5e532896acbc" providerId="ADAL" clId="{3D8ED171-E4C8-431C-B711-483523B36AAD}" dt="2025-01-16T12:04:20.373" v="923" actId="20577"/>
          <ac:spMkLst>
            <pc:docMk/>
            <pc:sldMk cId="4271305841" sldId="473"/>
            <ac:spMk id="3" creationId="{47A17DE9-9CCB-8788-C43B-109DE2A4BAE2}"/>
          </ac:spMkLst>
        </pc:spChg>
      </pc:sldChg>
      <pc:sldChg chg="modSp add mod ord">
        <pc:chgData name="Peeyush Girdhar" userId="6c067449-fca0-4814-81ea-5e532896acbc" providerId="ADAL" clId="{3D8ED171-E4C8-431C-B711-483523B36AAD}" dt="2025-01-17T04:05:11.341" v="963" actId="20577"/>
        <pc:sldMkLst>
          <pc:docMk/>
          <pc:sldMk cId="4169766511" sldId="474"/>
        </pc:sldMkLst>
        <pc:spChg chg="mod">
          <ac:chgData name="Peeyush Girdhar" userId="6c067449-fca0-4814-81ea-5e532896acbc" providerId="ADAL" clId="{3D8ED171-E4C8-431C-B711-483523B36AAD}" dt="2025-01-17T04:05:11.341" v="963" actId="20577"/>
          <ac:spMkLst>
            <pc:docMk/>
            <pc:sldMk cId="4169766511" sldId="474"/>
            <ac:spMk id="3" creationId="{269D4139-8BF6-A829-4CFD-F0042BA01831}"/>
          </ac:spMkLst>
        </pc:spChg>
      </pc:sldChg>
      <pc:sldChg chg="modSp add mod">
        <pc:chgData name="Peeyush Girdhar" userId="6c067449-fca0-4814-81ea-5e532896acbc" providerId="ADAL" clId="{3D8ED171-E4C8-431C-B711-483523B36AAD}" dt="2025-01-17T05:56:32.304" v="998" actId="20577"/>
        <pc:sldMkLst>
          <pc:docMk/>
          <pc:sldMk cId="2321905139" sldId="475"/>
        </pc:sldMkLst>
        <pc:spChg chg="mod">
          <ac:chgData name="Peeyush Girdhar" userId="6c067449-fca0-4814-81ea-5e532896acbc" providerId="ADAL" clId="{3D8ED171-E4C8-431C-B711-483523B36AAD}" dt="2025-01-17T05:56:32.304" v="998" actId="20577"/>
          <ac:spMkLst>
            <pc:docMk/>
            <pc:sldMk cId="2321905139" sldId="475"/>
            <ac:spMk id="3" creationId="{C442BF28-3DC5-C63B-770C-1BFB0FDBD30C}"/>
          </ac:spMkLst>
        </pc:spChg>
      </pc:sldChg>
      <pc:sldChg chg="modSp add mod">
        <pc:chgData name="Peeyush Girdhar" userId="6c067449-fca0-4814-81ea-5e532896acbc" providerId="ADAL" clId="{3D8ED171-E4C8-431C-B711-483523B36AAD}" dt="2025-01-27T10:41:45.436" v="1569" actId="20577"/>
        <pc:sldMkLst>
          <pc:docMk/>
          <pc:sldMk cId="3683613059" sldId="476"/>
        </pc:sldMkLst>
        <pc:spChg chg="mod">
          <ac:chgData name="Peeyush Girdhar" userId="6c067449-fca0-4814-81ea-5e532896acbc" providerId="ADAL" clId="{3D8ED171-E4C8-431C-B711-483523B36AAD}" dt="2025-01-27T10:41:45.436" v="1569" actId="20577"/>
          <ac:spMkLst>
            <pc:docMk/>
            <pc:sldMk cId="3683613059" sldId="476"/>
            <ac:spMk id="3" creationId="{FA565AF9-602D-4461-722D-F5C5D5CD2222}"/>
          </ac:spMkLst>
        </pc:spChg>
      </pc:sldChg>
      <pc:sldMasterChg chg="delSldLayout">
        <pc:chgData name="Peeyush Girdhar" userId="6c067449-fca0-4814-81ea-5e532896acbc" providerId="ADAL" clId="{3D8ED171-E4C8-431C-B711-483523B36AAD}" dt="2025-01-16T08:17:28.346" v="345" actId="47"/>
        <pc:sldMasterMkLst>
          <pc:docMk/>
          <pc:sldMasterMk cId="1790122758" sldId="2147483648"/>
        </pc:sldMasterMkLst>
        <pc:sldLayoutChg chg="del">
          <pc:chgData name="Peeyush Girdhar" userId="6c067449-fca0-4814-81ea-5e532896acbc" providerId="ADAL" clId="{3D8ED171-E4C8-431C-B711-483523B36AAD}" dt="2025-01-16T08:17:28.346" v="345" actId="47"/>
          <pc:sldLayoutMkLst>
            <pc:docMk/>
            <pc:sldMasterMk cId="1790122758" sldId="2147483648"/>
            <pc:sldLayoutMk cId="1671754226" sldId="2147483775"/>
          </pc:sldLayoutMkLst>
        </pc:sldLayoutChg>
      </pc:sldMasterChg>
    </pc:docChg>
  </pc:docChgLst>
  <pc:docChgLst>
    <pc:chgData name="Khyati Singh" userId="5b230441-e232-4604-a233-9e6dbf885982" providerId="ADAL" clId="{3DD3DCEA-E327-461A-9FBE-3D1DEAF592A9}"/>
    <pc:docChg chg="undo custSel modSld modMainMaster">
      <pc:chgData name="Khyati Singh" userId="5b230441-e232-4604-a233-9e6dbf885982" providerId="ADAL" clId="{3DD3DCEA-E327-461A-9FBE-3D1DEAF592A9}" dt="2025-01-08T12:48:48.086" v="121" actId="167"/>
      <pc:docMkLst>
        <pc:docMk/>
      </pc:docMkLst>
      <pc:sldChg chg="addSp delSp modSp mod">
        <pc:chgData name="Khyati Singh" userId="5b230441-e232-4604-a233-9e6dbf885982" providerId="ADAL" clId="{3DD3DCEA-E327-461A-9FBE-3D1DEAF592A9}" dt="2025-01-08T12:45:20.591" v="102" actId="1038"/>
        <pc:sldMkLst>
          <pc:docMk/>
          <pc:sldMk cId="490556179" sldId="375"/>
        </pc:sldMkLst>
      </pc:sldChg>
      <pc:sldChg chg="modSp">
        <pc:chgData name="Khyati Singh" userId="5b230441-e232-4604-a233-9e6dbf885982" providerId="ADAL" clId="{3DD3DCEA-E327-461A-9FBE-3D1DEAF592A9}" dt="2025-01-08T12:32:31.594" v="1"/>
        <pc:sldMkLst>
          <pc:docMk/>
          <pc:sldMk cId="1685008802" sldId="429"/>
        </pc:sldMkLst>
      </pc:sldChg>
      <pc:sldChg chg="addSp delSp modSp mod modClrScheme chgLayout">
        <pc:chgData name="Khyati Singh" userId="5b230441-e232-4604-a233-9e6dbf885982" providerId="ADAL" clId="{3DD3DCEA-E327-461A-9FBE-3D1DEAF592A9}" dt="2025-01-08T12:39:23.550" v="79" actId="700"/>
        <pc:sldMkLst>
          <pc:docMk/>
          <pc:sldMk cId="3606055963" sldId="430"/>
        </pc:sldMkLst>
      </pc:sldChg>
      <pc:sldMasterChg chg="addSldLayout delSldLayout modSldLayout">
        <pc:chgData name="Khyati Singh" userId="5b230441-e232-4604-a233-9e6dbf885982" providerId="ADAL" clId="{3DD3DCEA-E327-461A-9FBE-3D1DEAF592A9}" dt="2025-01-08T12:48:48.086" v="121" actId="167"/>
        <pc:sldMasterMkLst>
          <pc:docMk/>
          <pc:sldMasterMk cId="1790122758" sldId="2147483648"/>
        </pc:sldMasterMkLst>
        <pc:sldLayoutChg chg="addSp delSp modSp mod">
          <pc:chgData name="Khyati Singh" userId="5b230441-e232-4604-a233-9e6dbf885982" providerId="ADAL" clId="{3DD3DCEA-E327-461A-9FBE-3D1DEAF592A9}" dt="2025-01-08T12:48:21.355" v="118" actId="167"/>
          <pc:sldLayoutMkLst>
            <pc:docMk/>
            <pc:sldMasterMk cId="1790122758" sldId="2147483648"/>
            <pc:sldLayoutMk cId="1671754226" sldId="2147483775"/>
          </pc:sldLayoutMkLst>
        </pc:sldLayoutChg>
        <pc:sldLayoutChg chg="addSp delSp modSp add del mod modTransition">
          <pc:chgData name="Khyati Singh" userId="5b230441-e232-4604-a233-9e6dbf885982" providerId="ADAL" clId="{3DD3DCEA-E327-461A-9FBE-3D1DEAF592A9}" dt="2025-01-08T12:45:16.890" v="99" actId="2890"/>
          <pc:sldLayoutMkLst>
            <pc:docMk/>
            <pc:sldMasterMk cId="1790122758" sldId="2147483648"/>
            <pc:sldLayoutMk cId="694739030" sldId="2147483776"/>
          </pc:sldLayoutMkLst>
        </pc:sldLayoutChg>
        <pc:sldLayoutChg chg="addSp delSp add del mod modTransition">
          <pc:chgData name="Khyati Singh" userId="5b230441-e232-4604-a233-9e6dbf885982" providerId="ADAL" clId="{3DD3DCEA-E327-461A-9FBE-3D1DEAF592A9}" dt="2025-01-08T12:42:05.883" v="83" actId="2890"/>
          <pc:sldLayoutMkLst>
            <pc:docMk/>
            <pc:sldMasterMk cId="1790122758" sldId="2147483648"/>
            <pc:sldLayoutMk cId="1574860979" sldId="2147483776"/>
          </pc:sldLayoutMkLst>
        </pc:sldLayoutChg>
        <pc:sldLayoutChg chg="addSp delSp modSp add del mod modTransition">
          <pc:chgData name="Khyati Singh" userId="5b230441-e232-4604-a233-9e6dbf885982" providerId="ADAL" clId="{3DD3DCEA-E327-461A-9FBE-3D1DEAF592A9}" dt="2025-01-08T12:46:19.590" v="111" actId="2890"/>
          <pc:sldLayoutMkLst>
            <pc:docMk/>
            <pc:sldMasterMk cId="1790122758" sldId="2147483648"/>
            <pc:sldLayoutMk cId="2773042548" sldId="2147483776"/>
          </pc:sldLayoutMkLst>
        </pc:sldLayoutChg>
        <pc:sldLayoutChg chg="add mod modTransition">
          <pc:chgData name="Khyati Singh" userId="5b230441-e232-4604-a233-9e6dbf885982" providerId="ADAL" clId="{3DD3DCEA-E327-461A-9FBE-3D1DEAF592A9}" dt="2025-01-08T12:47:07.913" v="112" actId="2890"/>
          <pc:sldLayoutMkLst>
            <pc:docMk/>
            <pc:sldMasterMk cId="1790122758" sldId="2147483648"/>
            <pc:sldLayoutMk cId="3981652261" sldId="2147483776"/>
          </pc:sldLayoutMkLst>
        </pc:sldLayoutChg>
        <pc:sldLayoutChg chg="addSp modSp add del mod modTransition">
          <pc:chgData name="Khyati Singh" userId="5b230441-e232-4604-a233-9e6dbf885982" providerId="ADAL" clId="{3DD3DCEA-E327-461A-9FBE-3D1DEAF592A9}" dt="2025-01-08T12:45:15.464" v="96" actId="2890"/>
          <pc:sldLayoutMkLst>
            <pc:docMk/>
            <pc:sldMasterMk cId="1790122758" sldId="2147483648"/>
            <pc:sldLayoutMk cId="439698803" sldId="2147483777"/>
          </pc:sldLayoutMkLst>
        </pc:sldLayoutChg>
        <pc:sldLayoutChg chg="addSp delSp modSp add mod modTransition">
          <pc:chgData name="Khyati Singh" userId="5b230441-e232-4604-a233-9e6dbf885982" providerId="ADAL" clId="{3DD3DCEA-E327-461A-9FBE-3D1DEAF592A9}" dt="2025-01-08T12:48:48.086" v="121" actId="167"/>
          <pc:sldLayoutMkLst>
            <pc:docMk/>
            <pc:sldMasterMk cId="1790122758" sldId="2147483648"/>
            <pc:sldLayoutMk cId="3653911040" sldId="2147483777"/>
          </pc:sldLayoutMkLst>
        </pc:sldLayoutChg>
      </pc:sldMasterChg>
      <pc:sldMasterChg chg="modSldLayout">
        <pc:chgData name="Khyati Singh" userId="5b230441-e232-4604-a233-9e6dbf885982" providerId="ADAL" clId="{3DD3DCEA-E327-461A-9FBE-3D1DEAF592A9}" dt="2025-01-08T12:32:28.498" v="0"/>
        <pc:sldMasterMkLst>
          <pc:docMk/>
          <pc:sldMasterMk cId="3785754350" sldId="2147483776"/>
        </pc:sldMasterMkLst>
        <pc:sldLayoutChg chg="addSp">
          <pc:chgData name="Khyati Singh" userId="5b230441-e232-4604-a233-9e6dbf885982" providerId="ADAL" clId="{3DD3DCEA-E327-461A-9FBE-3D1DEAF592A9}" dt="2025-01-08T12:32:28.498" v="0"/>
          <pc:sldLayoutMkLst>
            <pc:docMk/>
            <pc:sldMasterMk cId="3785754350" sldId="2147483776"/>
            <pc:sldLayoutMk cId="1364742850" sldId="214748377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489877645" sldId="214748377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28767551" sldId="214748377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071793626" sldId="214748378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22884070" sldId="214748378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096212027" sldId="214748378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93369652" sldId="214748378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59388501" sldId="214748378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64800575" sldId="214748378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747271888" sldId="214748378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017285001" sldId="214748378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715454358" sldId="214748378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02813279" sldId="214748378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27262003" sldId="214748379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827507148" sldId="214748379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186308432" sldId="214748379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15299965" sldId="214748379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15597911" sldId="214748379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84895832" sldId="214748379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50126984" sldId="214748379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576008" sldId="214748379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52762699" sldId="214748379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849855727" sldId="214748379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187494745" sldId="214748380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961514801" sldId="214748380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05080706" sldId="214748380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238794748" sldId="214748380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664230615" sldId="214748380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01835484" sldId="214748380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29187047" sldId="214748380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235102622" sldId="214748380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79416295" sldId="214748380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510226419" sldId="214748380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463005" sldId="214748381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131949009" sldId="214748381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885593763" sldId="214748381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68742590" sldId="214748381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292253181" sldId="214748381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61195185" sldId="214748381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511001600" sldId="214748381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05162330" sldId="214748381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90665326" sldId="214748381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09090320" sldId="214748381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185403926" sldId="214748382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90681836" sldId="214748382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70615530" sldId="214748382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13676624" sldId="214748382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851737178" sldId="214748382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65948007" sldId="214748382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834122139" sldId="214748382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668541467" sldId="214748382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71675579" sldId="214748382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257002167" sldId="214748382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175926037" sldId="214748383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661544621" sldId="214748383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166436664" sldId="214748383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30559703" sldId="214748383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627996390" sldId="214748383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45534801" sldId="214748383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556173249" sldId="214748383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174783050" sldId="214748383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768750693" sldId="214748383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753282602" sldId="214748383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24325813" sldId="214748384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863906371" sldId="214748384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94408601" sldId="214748384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47840061" sldId="214748384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848746612" sldId="214748384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627287947"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04/16/2025</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BD0DB-DBA5-CC42-9658-2AE30D9BBD30}" type="slidenum">
              <a:rPr kumimoji="0" lang="en-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27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chemeClr val="tx2"/>
                </a:solidFill>
                <a:latin typeface="Arial" panose="020B0604020202020204" pitchFamily="34" charset="0"/>
                <a:cs typeface="Arial" panose="020B0604020202020204" pitchFamily="34" charset="0"/>
              </a:rPr>
              <a:t>Mention about what new you have learned? </a:t>
            </a:r>
          </a:p>
          <a:p>
            <a:endParaRPr lang="en-IN" sz="1200" dirty="0">
              <a:solidFill>
                <a:schemeClr val="tx2"/>
              </a:solidFill>
              <a:latin typeface="Arial" panose="020B0604020202020204" pitchFamily="34" charset="0"/>
              <a:cs typeface="Arial" panose="020B0604020202020204" pitchFamily="34" charset="0"/>
            </a:endParaRPr>
          </a:p>
          <a:p>
            <a:pPr marL="171447" indent="-171447">
              <a:buFont typeface="Arial" panose="020B0604020202020204" pitchFamily="34" charset="0"/>
              <a:buChar char="•"/>
            </a:pPr>
            <a:r>
              <a:rPr lang="en-IN" sz="1200" dirty="0">
                <a:solidFill>
                  <a:schemeClr val="tx2"/>
                </a:solidFill>
                <a:latin typeface="Arial" panose="020B0604020202020204" pitchFamily="34" charset="0"/>
                <a:cs typeface="Arial" panose="020B0604020202020204" pitchFamily="34" charset="0"/>
              </a:rPr>
              <a:t>It can be related to technology, soft skills, new hobby or anything you have learned to upgrade your skills.</a:t>
            </a:r>
          </a:p>
          <a:p>
            <a:pPr marL="171447" indent="-171447">
              <a:buFont typeface="Arial" panose="020B0604020202020204" pitchFamily="34" charset="0"/>
              <a:buChar char="•"/>
            </a:pPr>
            <a:r>
              <a:rPr lang="en-IN" sz="1200" dirty="0">
                <a:solidFill>
                  <a:schemeClr val="tx2"/>
                </a:solidFill>
                <a:latin typeface="Arial" panose="020B0604020202020204" pitchFamily="34" charset="0"/>
                <a:cs typeface="Arial" panose="020B0604020202020204" pitchFamily="34" charset="0"/>
              </a:rPr>
              <a:t>Can be outside Nagarro context</a:t>
            </a:r>
          </a:p>
          <a:p>
            <a:pPr marL="171447" indent="-171447" defTabSz="914388">
              <a:buFont typeface="Arial" panose="020B0604020202020204" pitchFamily="34" charset="0"/>
              <a:buChar char="•"/>
              <a:defRPr/>
            </a:pPr>
            <a:r>
              <a:rPr lang="en-IN" sz="1200" dirty="0">
                <a:solidFill>
                  <a:schemeClr val="tx2"/>
                </a:solidFill>
                <a:latin typeface="Arial" panose="020B0604020202020204" pitchFamily="34" charset="0"/>
                <a:cs typeface="Arial" panose="020B0604020202020204" pitchFamily="34" charset="0"/>
              </a:rPr>
              <a:t>Some samples have been mentioned above for your reference. Feel free to add yours.</a:t>
            </a:r>
          </a:p>
        </p:txBody>
      </p:sp>
      <p:sp>
        <p:nvSpPr>
          <p:cNvPr id="4" name="Slide Number Placeholder 3"/>
          <p:cNvSpPr>
            <a:spLocks noGrp="1"/>
          </p:cNvSpPr>
          <p:nvPr>
            <p:ph type="sldNum" sz="quarter" idx="5"/>
          </p:nvPr>
        </p:nvSpPr>
        <p:spPr/>
        <p:txBody>
          <a:bodyPr/>
          <a:lstStyle/>
          <a:p>
            <a:fld id="{B44BD0DB-DBA5-CC42-9658-2AE30D9BBD30}" type="slidenum">
              <a:rPr lang="en-PT" smtClean="0"/>
              <a:t>19</a:t>
            </a:fld>
            <a:endParaRPr lang="en-PT"/>
          </a:p>
        </p:txBody>
      </p:sp>
    </p:spTree>
    <p:extLst>
      <p:ext uri="{BB962C8B-B14F-4D97-AF65-F5344CB8AC3E}">
        <p14:creationId xmlns:p14="http://schemas.microsoft.com/office/powerpoint/2010/main" val="3879290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20A5-3883-672F-C7D2-C0E30E4FF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4A3FF-D657-ACCA-3EF1-1B6B0577E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5F973-3E92-849E-44F5-2BB63987AF71}"/>
              </a:ext>
            </a:extLst>
          </p:cNvPr>
          <p:cNvSpPr>
            <a:spLocks noGrp="1"/>
          </p:cNvSpPr>
          <p:nvPr>
            <p:ph type="body" idx="1"/>
          </p:nvPr>
        </p:nvSpPr>
        <p:spPr/>
        <p:txBody>
          <a:bodyPr/>
          <a:lstStyle/>
          <a:p>
            <a:r>
              <a:rPr lang="en-US" sz="1200" dirty="0">
                <a:solidFill>
                  <a:schemeClr val="tx2"/>
                </a:solidFill>
                <a:latin typeface="Arial" panose="020B0604020202020204" pitchFamily="34" charset="0"/>
                <a:cs typeface="Arial" panose="020B0604020202020204" pitchFamily="34" charset="0"/>
              </a:rPr>
              <a:t>Mention the organizational level contributions you have made apart from projects. Some samples have been mentioned above for your reference. Feel free to add yours.</a:t>
            </a:r>
          </a:p>
        </p:txBody>
      </p:sp>
      <p:sp>
        <p:nvSpPr>
          <p:cNvPr id="4" name="Slide Number Placeholder 3">
            <a:extLst>
              <a:ext uri="{FF2B5EF4-FFF2-40B4-BE49-F238E27FC236}">
                <a16:creationId xmlns:a16="http://schemas.microsoft.com/office/drawing/2014/main" id="{DBF252E1-BAD7-14BB-436C-E9D7A2E746C8}"/>
              </a:ext>
            </a:extLst>
          </p:cNvPr>
          <p:cNvSpPr>
            <a:spLocks noGrp="1"/>
          </p:cNvSpPr>
          <p:nvPr>
            <p:ph type="sldNum" sz="quarter" idx="5"/>
          </p:nvPr>
        </p:nvSpPr>
        <p:spPr/>
        <p:txBody>
          <a:bodyPr/>
          <a:lstStyle/>
          <a:p>
            <a:fld id="{B44BD0DB-DBA5-CC42-9658-2AE30D9BBD30}" type="slidenum">
              <a:rPr lang="en-PT" smtClean="0"/>
              <a:t>20</a:t>
            </a:fld>
            <a:endParaRPr lang="en-PT"/>
          </a:p>
        </p:txBody>
      </p:sp>
    </p:spTree>
    <p:extLst>
      <p:ext uri="{BB962C8B-B14F-4D97-AF65-F5344CB8AC3E}">
        <p14:creationId xmlns:p14="http://schemas.microsoft.com/office/powerpoint/2010/main" val="8143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ADAB-88A5-F984-0FE4-3FD56B69E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D4467-42EA-6157-B9D8-13DF8BAE0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13A86-B8D6-5C3B-8EF8-787DEDB456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tx2"/>
                </a:solidFill>
                <a:latin typeface="Arial" panose="020B0604020202020204" pitchFamily="34" charset="0"/>
                <a:cs typeface="Arial" panose="020B0604020202020204" pitchFamily="34" charset="0"/>
              </a:rPr>
              <a:t>This will mainly trigger a discussion on why do you think you are ready for next role? How important promotion is for you and how it will be beneficial for your personal growth? You shall be aware about KRA’s for next role as panel can ask about your knowledge for the same.</a:t>
            </a:r>
          </a:p>
        </p:txBody>
      </p:sp>
      <p:sp>
        <p:nvSpPr>
          <p:cNvPr id="4" name="Slide Number Placeholder 3">
            <a:extLst>
              <a:ext uri="{FF2B5EF4-FFF2-40B4-BE49-F238E27FC236}">
                <a16:creationId xmlns:a16="http://schemas.microsoft.com/office/drawing/2014/main" id="{DFC7A36B-02AE-04C9-75EB-E9452177BF2A}"/>
              </a:ext>
            </a:extLst>
          </p:cNvPr>
          <p:cNvSpPr>
            <a:spLocks noGrp="1"/>
          </p:cNvSpPr>
          <p:nvPr>
            <p:ph type="sldNum" sz="quarter" idx="5"/>
          </p:nvPr>
        </p:nvSpPr>
        <p:spPr/>
        <p:txBody>
          <a:bodyPr/>
          <a:lstStyle/>
          <a:p>
            <a:fld id="{B44BD0DB-DBA5-CC42-9658-2AE30D9BBD30}" type="slidenum">
              <a:rPr lang="en-PT" smtClean="0"/>
              <a:t>21</a:t>
            </a:fld>
            <a:endParaRPr lang="en-PT"/>
          </a:p>
        </p:txBody>
      </p:sp>
    </p:spTree>
    <p:extLst>
      <p:ext uri="{BB962C8B-B14F-4D97-AF65-F5344CB8AC3E}">
        <p14:creationId xmlns:p14="http://schemas.microsoft.com/office/powerpoint/2010/main" val="101705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207427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Tell us more about you and your journey at Nagarro. What you enjoy working here and what needs to be improved. Feel free to use your creative ideas to depict your journey. Not only text, image or other visuals can also be used. Project you are working or previously worked upon.</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33715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Tell us more about client you’re working for. How well do you understand client’s business? How you (or Nagarro) is helping client to achieve its future goals. Feel free to use your creative ideas. Not only text, drawings, image or other visuals can also be used. </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220096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about what cloud/toolsets we are proposing.</a:t>
            </a:r>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298015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detailed description of process workflow including all the cloud services/DevOps tools being proposed along with how they will be beneficial for this architecture. It can be a multi-slider as well.</a:t>
            </a:r>
          </a:p>
        </p:txBody>
      </p:sp>
      <p:sp>
        <p:nvSpPr>
          <p:cNvPr id="4" name="Slide Number Placeholder 3"/>
          <p:cNvSpPr>
            <a:spLocks noGrp="1"/>
          </p:cNvSpPr>
          <p:nvPr>
            <p:ph type="sldNum" sz="quarter" idx="5"/>
          </p:nvPr>
        </p:nvSpPr>
        <p:spPr/>
        <p:txBody>
          <a:bodyPr/>
          <a:lstStyle/>
          <a:p>
            <a:fld id="{B44BD0DB-DBA5-CC42-9658-2AE30D9BBD30}" type="slidenum">
              <a:rPr lang="en-PT" smtClean="0"/>
              <a:t>11</a:t>
            </a:fld>
            <a:endParaRPr lang="en-PT"/>
          </a:p>
        </p:txBody>
      </p:sp>
    </p:spTree>
    <p:extLst>
      <p:ext uri="{BB962C8B-B14F-4D97-AF65-F5344CB8AC3E}">
        <p14:creationId xmlns:p14="http://schemas.microsoft.com/office/powerpoint/2010/main" val="390109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&amp; detailed description to showcase Provisioning &amp; Deployment Instructions</a:t>
            </a:r>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189875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to day common issues and their resolutions.</a:t>
            </a:r>
          </a:p>
        </p:txBody>
      </p:sp>
      <p:sp>
        <p:nvSpPr>
          <p:cNvPr id="4" name="Slide Number Placehold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4167123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add/modify sections accordingly.</a:t>
            </a:r>
          </a:p>
        </p:txBody>
      </p:sp>
      <p:sp>
        <p:nvSpPr>
          <p:cNvPr id="4" name="Slide Number Placeholder 3"/>
          <p:cNvSpPr>
            <a:spLocks noGrp="1"/>
          </p:cNvSpPr>
          <p:nvPr>
            <p:ph type="sldNum" sz="quarter" idx="5"/>
          </p:nvPr>
        </p:nvSpPr>
        <p:spPr/>
        <p:txBody>
          <a:bodyPr/>
          <a:lstStyle/>
          <a:p>
            <a:fld id="{B44BD0DB-DBA5-CC42-9658-2AE30D9BBD30}" type="slidenum">
              <a:rPr lang="en-PT" smtClean="0"/>
              <a:t>16</a:t>
            </a:fld>
            <a:endParaRPr lang="en-PT"/>
          </a:p>
        </p:txBody>
      </p:sp>
    </p:spTree>
    <p:extLst>
      <p:ext uri="{BB962C8B-B14F-4D97-AF65-F5344CB8AC3E}">
        <p14:creationId xmlns:p14="http://schemas.microsoft.com/office/powerpoint/2010/main" val="321317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emf"/><Relationship Id="rId3" Type="http://schemas.openxmlformats.org/officeDocument/2006/relationships/image" Target="../media/image37.png"/><Relationship Id="rId4" Type="http://schemas.openxmlformats.org/officeDocument/2006/relationships/image" Target="../media/image38.sv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emf"/><Relationship Id="rId3" Type="http://schemas.openxmlformats.org/officeDocument/2006/relationships/image" Target="../media/image42.png"/><Relationship Id="rId4" Type="http://schemas.openxmlformats.org/officeDocument/2006/relationships/image" Target="../media/image4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46.png"/><Relationship Id="rId4" Type="http://schemas.openxmlformats.org/officeDocument/2006/relationships/image" Target="../media/image47.sv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 Id="rId4" Type="http://schemas.openxmlformats.org/officeDocument/2006/relationships/image" Target="../media/image5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sv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33.png"/><Relationship Id="rId4" Type="http://schemas.openxmlformats.org/officeDocument/2006/relationships/image" Target="../media/image34.sv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34.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_Title Blue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27AC3-AA18-015B-0542-E2AA1F2D5D13}"/>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4" name="Picture 43">
            <a:extLst>
              <a:ext uri="{FF2B5EF4-FFF2-40B4-BE49-F238E27FC236}">
                <a16:creationId xmlns:a16="http://schemas.microsoft.com/office/drawing/2014/main" id="{AEC0DE9D-8C7A-79D7-3C02-2C0FE8D369CE}"/>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3120328"/>
            <a:ext cx="4127444" cy="3737675"/>
          </a:xfrm>
          <a:prstGeom prst="rect">
            <a:avLst/>
          </a:prstGeom>
        </p:spPr>
      </p:pic>
      <p:pic>
        <p:nvPicPr>
          <p:cNvPr id="45" name="Picture 44">
            <a:extLst>
              <a:ext uri="{FF2B5EF4-FFF2-40B4-BE49-F238E27FC236}">
                <a16:creationId xmlns:a16="http://schemas.microsoft.com/office/drawing/2014/main" id="{9751D0F7-2525-BFB7-1861-353BB4CF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9541305" y="4185872"/>
            <a:ext cx="2804550" cy="2539708"/>
          </a:xfrm>
          <a:prstGeom prst="rect">
            <a:avLst/>
          </a:prstGeom>
        </p:spPr>
      </p:pic>
      <p:pic>
        <p:nvPicPr>
          <p:cNvPr id="14" name="Picture 13" descr="A green metallic ring on a black background&#10;&#10;Description automatically generated">
            <a:extLst>
              <a:ext uri="{FF2B5EF4-FFF2-40B4-BE49-F238E27FC236}">
                <a16:creationId xmlns:a16="http://schemas.microsoft.com/office/drawing/2014/main" id="{F25D5FD5-578B-A977-17BB-33DC9CE60F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006248" y="0"/>
            <a:ext cx="8207188" cy="6858000"/>
          </a:xfrm>
          <a:prstGeom prst="rect">
            <a:avLst/>
          </a:prstGeom>
        </p:spPr>
      </p:pic>
      <p:sp>
        <p:nvSpPr>
          <p:cNvPr id="6" name="Text Placeholder 7">
            <a:extLst>
              <a:ext uri="{FF2B5EF4-FFF2-40B4-BE49-F238E27FC236}">
                <a16:creationId xmlns:a16="http://schemas.microsoft.com/office/drawing/2014/main" id="{274BA165-2921-484C-1EAB-4260E928C7D6}"/>
              </a:ext>
            </a:extLst>
          </p:cNvPr>
          <p:cNvSpPr>
            <a:spLocks noGrp="1"/>
          </p:cNvSpPr>
          <p:nvPr>
            <p:ph type="body" sz="quarter" idx="10" hasCustomPrompt="1"/>
          </p:nvPr>
        </p:nvSpPr>
        <p:spPr>
          <a:xfrm>
            <a:off x="639388" y="5876517"/>
            <a:ext cx="9668395"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0C66D3B3-FEEA-8831-7862-35C796B21286}"/>
              </a:ext>
            </a:extLst>
          </p:cNvPr>
          <p:cNvPicPr>
            <a:picLocks noChangeAspect="1"/>
          </p:cNvPicPr>
          <p:nvPr userDrawn="1"/>
        </p:nvPicPr>
        <p:blipFill>
          <a:blip r:embed="rId5"/>
          <a:srcRect/>
          <a:stretch/>
        </p:blipFill>
        <p:spPr>
          <a:xfrm>
            <a:off x="529486" y="194014"/>
            <a:ext cx="2205244" cy="1103357"/>
          </a:xfrm>
          <a:prstGeom prst="rect">
            <a:avLst/>
          </a:prstGeom>
        </p:spPr>
      </p:pic>
      <p:sp>
        <p:nvSpPr>
          <p:cNvPr id="2" name="Edit title">
            <a:extLst>
              <a:ext uri="{FF2B5EF4-FFF2-40B4-BE49-F238E27FC236}">
                <a16:creationId xmlns:a16="http://schemas.microsoft.com/office/drawing/2014/main" id="{EE3A4918-31A5-3057-A1A1-359CEDEBBA03}"/>
              </a:ext>
            </a:extLst>
          </p:cNvPr>
          <p:cNvSpPr txBox="1">
            <a:spLocks noGrp="1"/>
          </p:cNvSpPr>
          <p:nvPr>
            <p:ph type="title" hasCustomPrompt="1"/>
          </p:nvPr>
        </p:nvSpPr>
        <p:spPr>
          <a:xfrm>
            <a:off x="635798" y="3005594"/>
            <a:ext cx="5819867" cy="769442"/>
          </a:xfrm>
          <a:prstGeom prst="rect">
            <a:avLst/>
          </a:prstGeom>
        </p:spPr>
        <p:txBody>
          <a:bodyPr lIns="0" tIns="0" rIns="0" bIns="0"/>
          <a:lstStyle>
            <a:lvl1pPr>
              <a:defRPr sz="4400" b="1" i="0">
                <a:solidFill>
                  <a:srgbClr val="FFFFFF"/>
                </a:solidFill>
                <a:latin typeface="Equip Extended ExtraBold" panose="02000503000000020004" pitchFamily="2" charset="0"/>
              </a:defRPr>
            </a:lvl1pPr>
          </a:lstStyle>
          <a:p>
            <a:r>
              <a:rPr dirty="0"/>
              <a:t>Edit title</a:t>
            </a:r>
          </a:p>
        </p:txBody>
      </p:sp>
      <p:sp>
        <p:nvSpPr>
          <p:cNvPr id="4" name="Text Placeholder 7">
            <a:extLst>
              <a:ext uri="{FF2B5EF4-FFF2-40B4-BE49-F238E27FC236}">
                <a16:creationId xmlns:a16="http://schemas.microsoft.com/office/drawing/2014/main" id="{CCC8A03C-D096-C2EA-9233-43CEF122E6E7}"/>
              </a:ext>
            </a:extLst>
          </p:cNvPr>
          <p:cNvSpPr>
            <a:spLocks noGrp="1"/>
          </p:cNvSpPr>
          <p:nvPr>
            <p:ph type="body" sz="quarter" idx="12" hasCustomPrompt="1"/>
          </p:nvPr>
        </p:nvSpPr>
        <p:spPr>
          <a:xfrm>
            <a:off x="639389" y="3954696"/>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30546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1_Section Small Titl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B74721-0C33-181F-7E73-9F51509C832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5" name="Picture 4">
            <a:extLst>
              <a:ext uri="{FF2B5EF4-FFF2-40B4-BE49-F238E27FC236}">
                <a16:creationId xmlns:a16="http://schemas.microsoft.com/office/drawing/2014/main" id="{57EFA16C-1ED7-FA3A-0FB0-6FA543062B3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6599" r="-47656"/>
          <a:stretch/>
        </p:blipFill>
        <p:spPr>
          <a:xfrm flipH="1">
            <a:off x="4379497" y="930442"/>
            <a:ext cx="7812505"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9" y="5876517"/>
            <a:ext cx="6271778"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6" y="2631134"/>
            <a:ext cx="6273916"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9" y="4282602"/>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D7E20A66-98BA-9001-E0E6-D69BE4DF6670}"/>
              </a:ext>
            </a:extLst>
          </p:cNvPr>
          <p:cNvPicPr>
            <a:picLocks noChangeAspect="1"/>
          </p:cNvPicPr>
          <p:nvPr userDrawn="1"/>
        </p:nvPicPr>
        <p:blipFill>
          <a:blip r:embed="rId3"/>
          <a:srcRect/>
          <a:stretch/>
        </p:blipFill>
        <p:spPr>
          <a:xfrm>
            <a:off x="529486" y="194014"/>
            <a:ext cx="2205244" cy="1103357"/>
          </a:xfrm>
          <a:prstGeom prst="rect">
            <a:avLst/>
          </a:prstGeom>
        </p:spPr>
      </p:pic>
    </p:spTree>
    <p:extLst>
      <p:ext uri="{BB962C8B-B14F-4D97-AF65-F5344CB8AC3E}">
        <p14:creationId xmlns:p14="http://schemas.microsoft.com/office/powerpoint/2010/main" val="6322855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507028"/>
            <a:ext cx="10866510" cy="3073525"/>
          </a:xfrm>
          <a:prstGeom prst="rect">
            <a:avLst/>
          </a:prstGeom>
        </p:spPr>
        <p:txBody>
          <a:bodyPr wrap="square" tIns="72000" numCol="3" spcCol="720000" anchor="t">
            <a:spAutoFit/>
          </a:bodyPr>
          <a:lstStyle>
            <a:lvl1pPr marL="0" indent="0">
              <a:lnSpc>
                <a:spcPct val="100000"/>
              </a:lnSpc>
              <a:spcBef>
                <a:spcPts val="0"/>
              </a:spcBef>
              <a:buFont typeface="+mj-lt"/>
              <a:buNone/>
              <a:defRPr sz="1000" b="0" i="0">
                <a:solidFill>
                  <a:schemeClr val="tx2"/>
                </a:solidFill>
                <a:latin typeface="Equip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2106037"/>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129736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F947AAE-FA9F-13EB-00C3-F15D18C4C55F}"/>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2935408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1258800"/>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EF7122E7-FF9F-86E0-723F-D8593E1B3862}"/>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642873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1273086"/>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6553C13E-1F09-EF0A-04BB-A08AA7053DC2}"/>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8457259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Section Green">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D9781A-8572-0687-F434-6BE618644CCD}"/>
              </a:ext>
            </a:extLst>
          </p:cNvPr>
          <p:cNvSpPr/>
          <p:nvPr userDrawn="1"/>
        </p:nvSpPr>
        <p:spPr>
          <a:xfrm>
            <a:off x="0" y="2579933"/>
            <a:ext cx="12192000" cy="427806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4" name="Body Level One…">
            <a:extLst>
              <a:ext uri="{FF2B5EF4-FFF2-40B4-BE49-F238E27FC236}">
                <a16:creationId xmlns:a16="http://schemas.microsoft.com/office/drawing/2014/main" id="{EC923DE6-E2BC-6B14-DE2E-A5F5ED921301}"/>
              </a:ext>
            </a:extLst>
          </p:cNvPr>
          <p:cNvSpPr txBox="1">
            <a:spLocks noGrp="1"/>
          </p:cNvSpPr>
          <p:nvPr>
            <p:ph type="body" sz="quarter" idx="1" hasCustomPrompt="1"/>
          </p:nvPr>
        </p:nvSpPr>
        <p:spPr>
          <a:xfrm>
            <a:off x="622212" y="2808646"/>
            <a:ext cx="8139822" cy="334314"/>
          </a:xfrm>
          <a:prstGeom prst="rect">
            <a:avLst/>
          </a:prstGeom>
        </p:spPr>
        <p:txBody>
          <a:bodyPr/>
          <a:lstStyle>
            <a:lvl1pPr marL="0" indent="0">
              <a:buClrTx/>
              <a:buSzTx/>
              <a:buFontTx/>
              <a:buNone/>
              <a:defRPr sz="1400" b="1">
                <a:latin typeface="Equip" panose="02000503030000020004" pitchFamily="2" charset="0"/>
                <a:ea typeface="Equip" panose="02000503030000020004" pitchFamily="2" charset="0"/>
                <a:cs typeface="Equip" panose="02000503030000020004" pitchFamily="2" charset="0"/>
                <a:sym typeface="EquipExtended-Bold"/>
              </a:defRPr>
            </a:lvl1pPr>
            <a:lvl2pPr marL="635000" indent="-1778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2pPr>
            <a:lvl3pPr marL="1114425" indent="-200025">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3pPr>
            <a:lvl4pPr marL="1600200" indent="-2286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4pPr>
            <a:lvl5pPr marL="2095500" indent="-2667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5pPr>
          </a:lstStyle>
          <a:p>
            <a:r>
              <a:rPr dirty="0"/>
              <a:t>Edit description</a:t>
            </a:r>
          </a:p>
          <a:p>
            <a:pPr lvl="1"/>
            <a:endParaRPr dirty="0"/>
          </a:p>
          <a:p>
            <a:pPr lvl="2"/>
            <a:endParaRPr dirty="0"/>
          </a:p>
          <a:p>
            <a:pPr lvl="3"/>
            <a:endParaRPr dirty="0"/>
          </a:p>
          <a:p>
            <a:pPr lvl="4"/>
            <a:endParaRPr dirty="0"/>
          </a:p>
        </p:txBody>
      </p:sp>
      <p:sp>
        <p:nvSpPr>
          <p:cNvPr id="5" name="Edit title">
            <a:extLst>
              <a:ext uri="{FF2B5EF4-FFF2-40B4-BE49-F238E27FC236}">
                <a16:creationId xmlns:a16="http://schemas.microsoft.com/office/drawing/2014/main" id="{94273B28-167D-0083-FF1E-ED633A96B26E}"/>
              </a:ext>
            </a:extLst>
          </p:cNvPr>
          <p:cNvSpPr txBox="1">
            <a:spLocks noGrp="1"/>
          </p:cNvSpPr>
          <p:nvPr>
            <p:ph type="title" hasCustomPrompt="1"/>
          </p:nvPr>
        </p:nvSpPr>
        <p:spPr>
          <a:xfrm>
            <a:off x="626398" y="481124"/>
            <a:ext cx="8135637"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6" name="Text Placeholder 7">
            <a:extLst>
              <a:ext uri="{FF2B5EF4-FFF2-40B4-BE49-F238E27FC236}">
                <a16:creationId xmlns:a16="http://schemas.microsoft.com/office/drawing/2014/main" id="{F145A188-5D2B-5257-BF80-2D03304C8687}"/>
              </a:ext>
            </a:extLst>
          </p:cNvPr>
          <p:cNvSpPr>
            <a:spLocks noGrp="1"/>
          </p:cNvSpPr>
          <p:nvPr>
            <p:ph type="body" sz="quarter" idx="21" hasCustomPrompt="1"/>
          </p:nvPr>
        </p:nvSpPr>
        <p:spPr>
          <a:xfrm>
            <a:off x="626401" y="1297367"/>
            <a:ext cx="4330801" cy="395871"/>
          </a:xfrm>
          <a:prstGeom prst="rect">
            <a:avLst/>
          </a:prstGeom>
        </p:spPr>
        <p:txBody>
          <a:bodyPr/>
          <a:lstStyle>
            <a:lvl1pPr marL="0" indent="0">
              <a:buClrTx/>
              <a:buSzTx/>
              <a:buFontTx/>
              <a:buNone/>
              <a:defRPr sz="1800">
                <a:solidFill>
                  <a:schemeClr val="accent1"/>
                </a:solidFill>
              </a:defRPr>
            </a:lvl1pPr>
          </a:lstStyle>
          <a:p>
            <a:r>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F5B486C-03F7-9E1F-AC06-F3308346C5D6}"/>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072080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ext Section Dark">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9" name="Body Level One…">
            <a:extLst>
              <a:ext uri="{FF2B5EF4-FFF2-40B4-BE49-F238E27FC236}">
                <a16:creationId xmlns:a16="http://schemas.microsoft.com/office/drawing/2014/main" id="{8A5A1CF0-159F-A5D1-1277-049116151FB1}"/>
              </a:ext>
            </a:extLst>
          </p:cNvPr>
          <p:cNvSpPr txBox="1">
            <a:spLocks noGrp="1"/>
          </p:cNvSpPr>
          <p:nvPr>
            <p:ph type="body" sz="quarter" idx="1" hasCustomPrompt="1"/>
          </p:nvPr>
        </p:nvSpPr>
        <p:spPr>
          <a:xfrm>
            <a:off x="622212" y="1969429"/>
            <a:ext cx="8135638" cy="334314"/>
          </a:xfrm>
          <a:prstGeom prst="rect">
            <a:avLst/>
          </a:prstGeom>
        </p:spPr>
        <p:txBody>
          <a:bodyPr/>
          <a:lstStyle>
            <a:lvl1pPr marL="0" indent="0">
              <a:buClrTx/>
              <a:buSzTx/>
              <a:buFontTx/>
              <a:buNone/>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10" name="Edit title">
            <a:extLst>
              <a:ext uri="{FF2B5EF4-FFF2-40B4-BE49-F238E27FC236}">
                <a16:creationId xmlns:a16="http://schemas.microsoft.com/office/drawing/2014/main" id="{8AD2A4CD-8041-2A9C-6A68-8AA0CE30382E}"/>
              </a:ext>
            </a:extLst>
          </p:cNvPr>
          <p:cNvSpPr txBox="1">
            <a:spLocks noGrp="1"/>
          </p:cNvSpPr>
          <p:nvPr>
            <p:ph type="title" hasCustomPrompt="1"/>
          </p:nvPr>
        </p:nvSpPr>
        <p:spPr>
          <a:xfrm>
            <a:off x="626398" y="481124"/>
            <a:ext cx="813563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11" name="Text Placeholder 7">
            <a:extLst>
              <a:ext uri="{FF2B5EF4-FFF2-40B4-BE49-F238E27FC236}">
                <a16:creationId xmlns:a16="http://schemas.microsoft.com/office/drawing/2014/main" id="{28CDF77F-8717-C789-AB9C-5861F38F61BA}"/>
              </a:ext>
            </a:extLst>
          </p:cNvPr>
          <p:cNvSpPr>
            <a:spLocks noGrp="1"/>
          </p:cNvSpPr>
          <p:nvPr>
            <p:ph type="body" sz="quarter" idx="21" hasCustomPrompt="1"/>
          </p:nvPr>
        </p:nvSpPr>
        <p:spPr>
          <a:xfrm>
            <a:off x="626401" y="1297367"/>
            <a:ext cx="4330801" cy="395871"/>
          </a:xfrm>
          <a:prstGeom prst="rect">
            <a:avLst/>
          </a:prstGeom>
        </p:spPr>
        <p:txBody>
          <a:bodyPr/>
          <a:lstStyle>
            <a:lvl1pPr marL="0" indent="0">
              <a:buClrTx/>
              <a:buSzTx/>
              <a:buFontTx/>
              <a:buNone/>
              <a:defRPr sz="1800" b="0" i="0">
                <a:solidFill>
                  <a:schemeClr val="accent1"/>
                </a:solidFill>
                <a:latin typeface="Equip Extended Light" panose="02000503000000020004" pitchFamily="2" charset="0"/>
              </a:defRPr>
            </a:lvl1pPr>
          </a:lstStyle>
          <a:p>
            <a:r>
              <a:rPr dirty="0"/>
              <a:t>Edit subtitle</a:t>
            </a:r>
          </a:p>
        </p:txBody>
      </p:sp>
      <p:sp>
        <p:nvSpPr>
          <p:cNvPr id="12" name="Text Placeholder 7">
            <a:extLst>
              <a:ext uri="{FF2B5EF4-FFF2-40B4-BE49-F238E27FC236}">
                <a16:creationId xmlns:a16="http://schemas.microsoft.com/office/drawing/2014/main" id="{BB59B42D-3F2C-62F0-96AE-7A6EFD4AA85B}"/>
              </a:ext>
            </a:extLst>
          </p:cNvPr>
          <p:cNvSpPr>
            <a:spLocks noGrp="1"/>
          </p:cNvSpPr>
          <p:nvPr>
            <p:ph type="body" sz="quarter" idx="22" hasCustomPrompt="1"/>
          </p:nvPr>
        </p:nvSpPr>
        <p:spPr>
          <a:xfrm>
            <a:off x="626401" y="5876514"/>
            <a:ext cx="10862324" cy="498476"/>
          </a:xfrm>
          <a:prstGeom prst="rect">
            <a:avLst/>
          </a:prstGeom>
        </p:spPr>
        <p:txBody>
          <a:bodyPr anchor="ctr"/>
          <a:lstStyle>
            <a:lvl1pPr marL="0" indent="0">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2" name="Picture 1">
            <a:extLst>
              <a:ext uri="{FF2B5EF4-FFF2-40B4-BE49-F238E27FC236}">
                <a16:creationId xmlns:a16="http://schemas.microsoft.com/office/drawing/2014/main" id="{9123A485-5A2C-ED21-15DE-83C229AF2C29}"/>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26589539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s Right">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2" name="Body Level One…">
            <a:extLst>
              <a:ext uri="{FF2B5EF4-FFF2-40B4-BE49-F238E27FC236}">
                <a16:creationId xmlns:a16="http://schemas.microsoft.com/office/drawing/2014/main" id="{526D53D2-8316-127F-377D-88751A4480A5}"/>
              </a:ext>
            </a:extLst>
          </p:cNvPr>
          <p:cNvSpPr txBox="1">
            <a:spLocks noGrp="1"/>
          </p:cNvSpPr>
          <p:nvPr>
            <p:ph type="body" sz="quarter" idx="1" hasCustomPrompt="1"/>
          </p:nvPr>
        </p:nvSpPr>
        <p:spPr>
          <a:xfrm>
            <a:off x="622214" y="2435070"/>
            <a:ext cx="4330801" cy="334314"/>
          </a:xfrm>
          <a:prstGeom prst="rect">
            <a:avLst/>
          </a:prstGeom>
        </p:spPr>
        <p:txBody>
          <a:bodyPr/>
          <a:lstStyle>
            <a:lvl1pPr marL="0" indent="0">
              <a:buClrTx/>
              <a:buSzTx/>
              <a:buFontTx/>
              <a:buNone/>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4" name="Edit title">
            <a:extLst>
              <a:ext uri="{FF2B5EF4-FFF2-40B4-BE49-F238E27FC236}">
                <a16:creationId xmlns:a16="http://schemas.microsoft.com/office/drawing/2014/main" id="{7AC92900-9411-6B4D-F67F-98F1B3FA1A8D}"/>
              </a:ext>
            </a:extLst>
          </p:cNvPr>
          <p:cNvSpPr txBox="1">
            <a:spLocks noGrp="1"/>
          </p:cNvSpPr>
          <p:nvPr>
            <p:ph type="title" hasCustomPrompt="1"/>
          </p:nvPr>
        </p:nvSpPr>
        <p:spPr>
          <a:xfrm>
            <a:off x="626399" y="48112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5" name="Text Placeholder 7">
            <a:extLst>
              <a:ext uri="{FF2B5EF4-FFF2-40B4-BE49-F238E27FC236}">
                <a16:creationId xmlns:a16="http://schemas.microsoft.com/office/drawing/2014/main" id="{B70428C9-953D-7918-C7BA-A000129BF6FC}"/>
              </a:ext>
            </a:extLst>
          </p:cNvPr>
          <p:cNvSpPr>
            <a:spLocks noGrp="1"/>
          </p:cNvSpPr>
          <p:nvPr>
            <p:ph type="body" sz="quarter" idx="21" hasCustomPrompt="1"/>
          </p:nvPr>
        </p:nvSpPr>
        <p:spPr>
          <a:xfrm>
            <a:off x="626401" y="1429439"/>
            <a:ext cx="4330801" cy="395870"/>
          </a:xfrm>
          <a:prstGeom prst="rect">
            <a:avLst/>
          </a:prstGeom>
        </p:spPr>
        <p:txBody>
          <a:bodyPr/>
          <a:lstStyle>
            <a:lvl1pPr marL="0" indent="0">
              <a:buClrTx/>
              <a:buSzTx/>
              <a:buFontTx/>
              <a:buNone/>
              <a:defRPr sz="1800" b="0" i="0">
                <a:solidFill>
                  <a:schemeClr val="accent1"/>
                </a:solidFill>
                <a:latin typeface="Equip Extended Light" panose="02000503000000020004" pitchFamily="2" charset="0"/>
              </a:defRPr>
            </a:lvl1pPr>
          </a:lstStyle>
          <a:p>
            <a:r>
              <a:rPr dirty="0"/>
              <a:t>Edit subtitle</a:t>
            </a:r>
          </a:p>
        </p:txBody>
      </p:sp>
      <p:sp>
        <p:nvSpPr>
          <p:cNvPr id="6" name="Rectangle 8">
            <a:extLst>
              <a:ext uri="{FF2B5EF4-FFF2-40B4-BE49-F238E27FC236}">
                <a16:creationId xmlns:a16="http://schemas.microsoft.com/office/drawing/2014/main" id="{04821314-0C34-2886-6F30-9D3DF9652BF2}"/>
              </a:ext>
            </a:extLst>
          </p:cNvPr>
          <p:cNvSpPr/>
          <p:nvPr userDrawn="1"/>
        </p:nvSpPr>
        <p:spPr>
          <a:xfrm>
            <a:off x="9054880" y="5207265"/>
            <a:ext cx="3064764" cy="1650734"/>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4" name="Picture Placeholder 13">
            <a:extLst>
              <a:ext uri="{FF2B5EF4-FFF2-40B4-BE49-F238E27FC236}">
                <a16:creationId xmlns:a16="http://schemas.microsoft.com/office/drawing/2014/main" id="{B3068393-147C-8619-79D1-F7B47D63CAFB}"/>
              </a:ext>
            </a:extLst>
          </p:cNvPr>
          <p:cNvSpPr>
            <a:spLocks noGrp="1"/>
          </p:cNvSpPr>
          <p:nvPr>
            <p:ph type="pic" sz="quarter" idx="33"/>
          </p:nvPr>
        </p:nvSpPr>
        <p:spPr>
          <a:xfrm>
            <a:off x="5912185" y="3472117"/>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5" name="Picture Placeholder 13">
            <a:extLst>
              <a:ext uri="{FF2B5EF4-FFF2-40B4-BE49-F238E27FC236}">
                <a16:creationId xmlns:a16="http://schemas.microsoft.com/office/drawing/2014/main" id="{D55E5078-597C-5DF0-ED9B-AE5F4D235DDD}"/>
              </a:ext>
            </a:extLst>
          </p:cNvPr>
          <p:cNvSpPr>
            <a:spLocks noGrp="1"/>
          </p:cNvSpPr>
          <p:nvPr>
            <p:ph type="pic" sz="quarter" idx="34"/>
          </p:nvPr>
        </p:nvSpPr>
        <p:spPr>
          <a:xfrm>
            <a:off x="5912185" y="948"/>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6" name="Picture Placeholder 13">
            <a:extLst>
              <a:ext uri="{FF2B5EF4-FFF2-40B4-BE49-F238E27FC236}">
                <a16:creationId xmlns:a16="http://schemas.microsoft.com/office/drawing/2014/main" id="{A7E828CE-C7EF-BFFA-2407-597E114C23C0}"/>
              </a:ext>
            </a:extLst>
          </p:cNvPr>
          <p:cNvSpPr>
            <a:spLocks noGrp="1"/>
          </p:cNvSpPr>
          <p:nvPr>
            <p:ph type="pic" sz="quarter" idx="35"/>
          </p:nvPr>
        </p:nvSpPr>
        <p:spPr>
          <a:xfrm>
            <a:off x="9054881" y="174097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pic>
        <p:nvPicPr>
          <p:cNvPr id="7" name="Picture 6">
            <a:extLst>
              <a:ext uri="{FF2B5EF4-FFF2-40B4-BE49-F238E27FC236}">
                <a16:creationId xmlns:a16="http://schemas.microsoft.com/office/drawing/2014/main" id="{C4687287-6C93-F352-69BF-FF1080FD8EDD}"/>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438125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iddle Green Section">
    <p:bg>
      <p:bgPr>
        <a:solidFill>
          <a:schemeClr val="bg1"/>
        </a:solidFill>
        <a:effectLst/>
      </p:bgPr>
    </p:bg>
    <p:spTree>
      <p:nvGrpSpPr>
        <p:cNvPr id="1" name=""/>
        <p:cNvGrpSpPr/>
        <p:nvPr/>
      </p:nvGrpSpPr>
      <p:grpSpPr>
        <a:xfrm>
          <a:off x="0" y="0"/>
          <a:ext cx="0" cy="0"/>
          <a:chOff x="0" y="0"/>
          <a:chExt cx="0" cy="0"/>
        </a:xfrm>
      </p:grpSpPr>
      <p:sp>
        <p:nvSpPr>
          <p:cNvPr id="7" name="Edit title">
            <a:extLst>
              <a:ext uri="{FF2B5EF4-FFF2-40B4-BE49-F238E27FC236}">
                <a16:creationId xmlns:a16="http://schemas.microsoft.com/office/drawing/2014/main" id="{B4524133-A97E-79F8-EA50-7C75376B170A}"/>
              </a:ext>
            </a:extLst>
          </p:cNvPr>
          <p:cNvSpPr txBox="1">
            <a:spLocks noGrp="1"/>
          </p:cNvSpPr>
          <p:nvPr>
            <p:ph type="title" hasCustomPrompt="1"/>
          </p:nvPr>
        </p:nvSpPr>
        <p:spPr>
          <a:xfrm>
            <a:off x="626398" y="481124"/>
            <a:ext cx="3021578"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9" name="Body Level One…">
            <a:extLst>
              <a:ext uri="{FF2B5EF4-FFF2-40B4-BE49-F238E27FC236}">
                <a16:creationId xmlns:a16="http://schemas.microsoft.com/office/drawing/2014/main" id="{8714BC6E-362D-F435-24FD-721ABA062F4F}"/>
              </a:ext>
            </a:extLst>
          </p:cNvPr>
          <p:cNvSpPr txBox="1">
            <a:spLocks noGrp="1"/>
          </p:cNvSpPr>
          <p:nvPr>
            <p:ph type="body" sz="quarter" idx="1" hasCustomPrompt="1"/>
          </p:nvPr>
        </p:nvSpPr>
        <p:spPr>
          <a:xfrm>
            <a:off x="626401" y="2240644"/>
            <a:ext cx="3021578" cy="365092"/>
          </a:xfrm>
          <a:prstGeom prst="rect">
            <a:avLst/>
          </a:prstGeom>
        </p:spPr>
        <p:txBody>
          <a:bodyPr/>
          <a:lstStyle>
            <a:lvl1pPr marL="0" indent="0">
              <a:buClrTx/>
              <a:buSzTx/>
              <a:buFontTx/>
              <a:buNone/>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60400" indent="-2032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43000" indent="-2286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32857" indent="-26125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133600" indent="-3048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subtitle</a:t>
            </a:r>
          </a:p>
          <a:p>
            <a:pPr lvl="1"/>
            <a:endParaRPr dirty="0"/>
          </a:p>
          <a:p>
            <a:pPr lvl="2"/>
            <a:endParaRPr dirty="0"/>
          </a:p>
          <a:p>
            <a:pPr lvl="3"/>
            <a:endParaRPr dirty="0"/>
          </a:p>
          <a:p>
            <a:pPr lvl="4"/>
            <a:endParaRPr dirty="0"/>
          </a:p>
        </p:txBody>
      </p:sp>
      <p:sp>
        <p:nvSpPr>
          <p:cNvPr id="10" name="Rectangle 2">
            <a:extLst>
              <a:ext uri="{FF2B5EF4-FFF2-40B4-BE49-F238E27FC236}">
                <a16:creationId xmlns:a16="http://schemas.microsoft.com/office/drawing/2014/main" id="{95020581-559C-7EC0-B719-384F19DA4AF6}"/>
              </a:ext>
            </a:extLst>
          </p:cNvPr>
          <p:cNvSpPr/>
          <p:nvPr userDrawn="1"/>
        </p:nvSpPr>
        <p:spPr>
          <a:xfrm>
            <a:off x="4122820" y="2344814"/>
            <a:ext cx="3946359" cy="4513186"/>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 name="Text Placeholder 7">
            <a:extLst>
              <a:ext uri="{FF2B5EF4-FFF2-40B4-BE49-F238E27FC236}">
                <a16:creationId xmlns:a16="http://schemas.microsoft.com/office/drawing/2014/main" id="{D6541F1E-E3F0-DACA-682A-7D19F4F8F89D}"/>
              </a:ext>
            </a:extLst>
          </p:cNvPr>
          <p:cNvSpPr>
            <a:spLocks noGrp="1"/>
          </p:cNvSpPr>
          <p:nvPr>
            <p:ph type="body" sz="quarter" idx="21" hasCustomPrompt="1"/>
          </p:nvPr>
        </p:nvSpPr>
        <p:spPr>
          <a:xfrm>
            <a:off x="8332050" y="2344815"/>
            <a:ext cx="3361678" cy="334314"/>
          </a:xfrm>
          <a:prstGeom prst="rect">
            <a:avLst/>
          </a:prstGeom>
        </p:spPr>
        <p:txBody>
          <a:bodyPr/>
          <a:lstStyle>
            <a:lvl1pPr marL="0" indent="0">
              <a:buClrTx/>
              <a:buSzTx/>
              <a:buFontTx/>
              <a:buNone/>
              <a:defRPr sz="14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2" name="Picture 5">
            <a:extLst>
              <a:ext uri="{FF2B5EF4-FFF2-40B4-BE49-F238E27FC236}">
                <a16:creationId xmlns:a16="http://schemas.microsoft.com/office/drawing/2014/main" id="{A81EC4EF-75EA-6AD2-0411-EE96CD0D9DE8}"/>
              </a:ext>
            </a:extLst>
          </p:cNvPr>
          <p:cNvSpPr/>
          <p:nvPr userDrawn="1"/>
        </p:nvSpPr>
        <p:spPr>
          <a:xfrm>
            <a:off x="11137534" y="194011"/>
            <a:ext cx="730690" cy="1103357"/>
          </a:xfrm>
          <a:prstGeom prst="rect">
            <a:avLst/>
          </a:prstGeom>
          <a:ln w="12700">
            <a:miter lim="400000"/>
          </a:ln>
        </p:spPr>
        <p:txBody>
          <a:bodyPr lIns="45719" rIns="45719" anchor="ctr"/>
          <a:lstStyle/>
          <a:p>
            <a:endParaRPr/>
          </a:p>
        </p:txBody>
      </p:sp>
      <p:pic>
        <p:nvPicPr>
          <p:cNvPr id="2" name="Picture 1">
            <a:extLst>
              <a:ext uri="{FF2B5EF4-FFF2-40B4-BE49-F238E27FC236}">
                <a16:creationId xmlns:a16="http://schemas.microsoft.com/office/drawing/2014/main" id="{074412E1-DDAB-5BBA-9FF7-89BD67C512DA}"/>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29718891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18092-63B3-6D55-3745-98D6A91DBA59}"/>
              </a:ext>
            </a:extLst>
          </p:cNvPr>
          <p:cNvSpPr/>
          <p:nvPr userDrawn="1"/>
        </p:nvSpPr>
        <p:spPr>
          <a:xfrm>
            <a:off x="6791254" y="0"/>
            <a:ext cx="5400746"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55370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757554"/>
            <a:ext cx="545537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3198944"/>
            <a:ext cx="5455376" cy="303536"/>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F6FE769-D671-BDD4-5CB4-3251302A2C31}"/>
              </a:ext>
            </a:extLst>
          </p:cNvPr>
          <p:cNvPicPr>
            <a:picLocks noChangeAspect="1"/>
          </p:cNvPicPr>
          <p:nvPr userDrawn="1"/>
        </p:nvPicPr>
        <p:blipFill>
          <a:blip r:embed="rId2"/>
          <a:srcRect/>
          <a:stretch/>
        </p:blipFill>
        <p:spPr>
          <a:xfrm>
            <a:off x="291750" y="426821"/>
            <a:ext cx="852789" cy="637737"/>
          </a:xfrm>
          <a:prstGeom prst="rect">
            <a:avLst/>
          </a:prstGeom>
        </p:spPr>
      </p:pic>
    </p:spTree>
    <p:extLst>
      <p:ext uri="{BB962C8B-B14F-4D97-AF65-F5344CB8AC3E}">
        <p14:creationId xmlns:p14="http://schemas.microsoft.com/office/powerpoint/2010/main" val="24714114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3_Grid 2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5AFA3-53B4-FA55-0433-1A428F04EB8C}"/>
              </a:ext>
            </a:extLst>
          </p:cNvPr>
          <p:cNvSpPr/>
          <p:nvPr userDrawn="1"/>
        </p:nvSpPr>
        <p:spPr>
          <a:xfrm>
            <a:off x="6253198" y="0"/>
            <a:ext cx="5938802"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3880703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6_Grid 3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41213-5DA2-0CAE-EB0E-F5A05ABE060D}"/>
              </a:ext>
            </a:extLst>
          </p:cNvPr>
          <p:cNvSpPr/>
          <p:nvPr userDrawn="1"/>
        </p:nvSpPr>
        <p:spPr>
          <a:xfrm>
            <a:off x="0" y="0"/>
            <a:ext cx="4032675"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46729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2_Section Small 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E1F9BF-9FCD-E664-C99C-151324B249FE}"/>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5" name="Picture 4">
            <a:extLst>
              <a:ext uri="{FF2B5EF4-FFF2-40B4-BE49-F238E27FC236}">
                <a16:creationId xmlns:a16="http://schemas.microsoft.com/office/drawing/2014/main" id="{3E0343E5-A80B-9A0F-F116-031474E728D9}"/>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3" y="1950706"/>
            <a:ext cx="5419033" cy="4907297"/>
          </a:xfrm>
          <a:prstGeom prst="rect">
            <a:avLst/>
          </a:prstGeom>
        </p:spPr>
      </p:pic>
      <p:pic>
        <p:nvPicPr>
          <p:cNvPr id="14" name="Picture 13">
            <a:extLst>
              <a:ext uri="{FF2B5EF4-FFF2-40B4-BE49-F238E27FC236}">
                <a16:creationId xmlns:a16="http://schemas.microsoft.com/office/drawing/2014/main" id="{E868430F-6A1E-C416-C16D-3F43BE9728AC}"/>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l="2195" t="1" r="35606" b="42240"/>
          <a:stretch/>
        </p:blipFill>
        <p:spPr>
          <a:xfrm>
            <a:off x="8717280" y="3631304"/>
            <a:ext cx="3474720" cy="3226699"/>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9" y="2817313"/>
            <a:ext cx="6840510" cy="769441"/>
          </a:xfrm>
          <a:prstGeom prst="rect">
            <a:avLst/>
          </a:prstGeom>
        </p:spPr>
        <p:txBody>
          <a:bodyPr wrap="square"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3777469"/>
            <a:ext cx="6838372" cy="462998"/>
          </a:xfrm>
        </p:spPr>
        <p:txBody>
          <a:bodyPr wrap="square"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3" name="Picture 2">
            <a:extLst>
              <a:ext uri="{FF2B5EF4-FFF2-40B4-BE49-F238E27FC236}">
                <a16:creationId xmlns:a16="http://schemas.microsoft.com/office/drawing/2014/main" id="{7F08F9BE-5D37-EBE0-E66C-2089E254BB4F}"/>
              </a:ext>
            </a:extLst>
          </p:cNvPr>
          <p:cNvPicPr>
            <a:picLocks noChangeAspect="1"/>
          </p:cNvPicPr>
          <p:nvPr userDrawn="1"/>
        </p:nvPicPr>
        <p:blipFill>
          <a:blip r:embed="rId4"/>
          <a:srcRect/>
          <a:stretch/>
        </p:blipFill>
        <p:spPr>
          <a:xfrm>
            <a:off x="529486" y="194014"/>
            <a:ext cx="2205244" cy="1103357"/>
          </a:xfrm>
          <a:prstGeom prst="rect">
            <a:avLst/>
          </a:prstGeom>
        </p:spPr>
      </p:pic>
      <p:pic>
        <p:nvPicPr>
          <p:cNvPr id="13" name="Picture 12">
            <a:extLst>
              <a:ext uri="{FF2B5EF4-FFF2-40B4-BE49-F238E27FC236}">
                <a16:creationId xmlns:a16="http://schemas.microsoft.com/office/drawing/2014/main" id="{CBF138E3-555A-013A-7782-58323BE0C2B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7"/>
            <a:ext cx="6838372"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39437596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7_Grid 6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3FED0-624D-6943-0D92-AE1B139F7210}"/>
              </a:ext>
            </a:extLst>
          </p:cNvPr>
          <p:cNvSpPr/>
          <p:nvPr userDrawn="1"/>
        </p:nvSpPr>
        <p:spPr>
          <a:xfrm>
            <a:off x="8096400" y="0"/>
            <a:ext cx="4095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2222843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2_Photo 1 Left Subtitl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965E9-16D5-1571-EEA8-A59DE983B750}"/>
              </a:ext>
            </a:extLst>
          </p:cNvPr>
          <p:cNvSpPr/>
          <p:nvPr userDrawn="1"/>
        </p:nvSpPr>
        <p:spPr>
          <a:xfrm>
            <a:off x="-8878" y="0"/>
            <a:ext cx="5408878"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dirty="0"/>
              <a:t>Click icon to add picture</a:t>
            </a:r>
            <a:endParaRPr lang="en-PT" dirty="0"/>
          </a:p>
        </p:txBody>
      </p:sp>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mn-lt"/>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pic>
        <p:nvPicPr>
          <p:cNvPr id="3" name="Picture 2">
            <a:extLst>
              <a:ext uri="{FF2B5EF4-FFF2-40B4-BE49-F238E27FC236}">
                <a16:creationId xmlns:a16="http://schemas.microsoft.com/office/drawing/2014/main" id="{46BC00DE-DBBE-138B-BACE-87FE319F6FA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2986284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4_Grid 2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C6172-2B47-3C3F-E50B-62EDB837CD8F}"/>
              </a:ext>
            </a:extLst>
          </p:cNvPr>
          <p:cNvSpPr/>
          <p:nvPr userDrawn="1"/>
        </p:nvSpPr>
        <p:spPr>
          <a:xfrm>
            <a:off x="0" y="0"/>
            <a:ext cx="5961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3082112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5_Grid 3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7CBE7-EFF3-6E7B-5600-87EC092473E3}"/>
              </a:ext>
            </a:extLst>
          </p:cNvPr>
          <p:cNvSpPr/>
          <p:nvPr userDrawn="1"/>
        </p:nvSpPr>
        <p:spPr>
          <a:xfrm>
            <a:off x="0" y="0"/>
            <a:ext cx="780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8475540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8_Grid 6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ABE0A6-E0EA-94B2-EA86-5B4C8B768F44}"/>
              </a:ext>
            </a:extLst>
          </p:cNvPr>
          <p:cNvSpPr/>
          <p:nvPr userDrawn="1"/>
        </p:nvSpPr>
        <p:spPr>
          <a:xfrm>
            <a:off x="0" y="0"/>
            <a:ext cx="411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899453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276279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Medium" panose="02000603000000020004" pitchFamily="2" charset="0"/>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4757195" y="5876515"/>
            <a:ext cx="673153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0CEF06E-A10E-059F-387F-4E889B772192}"/>
              </a:ext>
            </a:extLst>
          </p:cNvPr>
          <p:cNvPicPr>
            <a:picLocks noChangeAspect="1"/>
          </p:cNvPicPr>
          <p:nvPr userDrawn="1"/>
        </p:nvPicPr>
        <p:blipFill>
          <a:blip r:embed="rId2"/>
          <a:srcRect/>
          <a:stretch/>
        </p:blipFill>
        <p:spPr>
          <a:xfrm>
            <a:off x="9487748" y="194011"/>
            <a:ext cx="2205244" cy="1103357"/>
          </a:xfrm>
          <a:prstGeom prst="rect">
            <a:avLst/>
          </a:prstGeom>
        </p:spPr>
      </p:pic>
      <p:pic>
        <p:nvPicPr>
          <p:cNvPr id="3" name="r1Artboard 2edsw.pdf">
            <a:extLst>
              <a:ext uri="{FF2B5EF4-FFF2-40B4-BE49-F238E27FC236}">
                <a16:creationId xmlns:a16="http://schemas.microsoft.com/office/drawing/2014/main" id="{5D808F91-34F5-9067-C29D-DB14FE8C7A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24978"/>
          <a:stretch/>
        </p:blipFill>
        <p:spPr>
          <a:xfrm>
            <a:off x="284473" y="3126059"/>
            <a:ext cx="3731941" cy="3731941"/>
          </a:xfrm>
          <a:prstGeom prst="rect">
            <a:avLst/>
          </a:prstGeom>
          <a:ln w="12700">
            <a:miter lim="400000"/>
          </a:ln>
        </p:spPr>
      </p:pic>
    </p:spTree>
    <p:extLst>
      <p:ext uri="{BB962C8B-B14F-4D97-AF65-F5344CB8AC3E}">
        <p14:creationId xmlns:p14="http://schemas.microsoft.com/office/powerpoint/2010/main" val="20598508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126972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4224759" y="5876515"/>
            <a:ext cx="726396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4C3803A3-0B0B-E1F2-D449-62CDC63C6C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329642"/>
            <a:ext cx="3507129" cy="2528357"/>
          </a:xfrm>
          <a:prstGeom prst="rect">
            <a:avLst/>
          </a:prstGeom>
          <a:ln w="12700">
            <a:miter lim="400000"/>
          </a:ln>
        </p:spPr>
      </p:pic>
      <p:pic>
        <p:nvPicPr>
          <p:cNvPr id="4" name="Picture 3">
            <a:extLst>
              <a:ext uri="{FF2B5EF4-FFF2-40B4-BE49-F238E27FC236}">
                <a16:creationId xmlns:a16="http://schemas.microsoft.com/office/drawing/2014/main" id="{C727633D-1A94-55FE-22C4-F23E3CA5460D}"/>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230628331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126096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398"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6E42A9E-18C4-1F6A-5EF6-BCAC22FD537B}"/>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0194488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7" y="481125"/>
            <a:ext cx="789256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12779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397" y="5876515"/>
            <a:ext cx="10862327"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D66FBF1-825F-B8B6-4DC6-84596C6B7EE0}"/>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948207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914771"/>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312086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79677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924499"/>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513059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80649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791571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1232970"/>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399" y="5876515"/>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BD10345-60B8-BF31-321B-9A35E9F78B29}"/>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27170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3_Section Small Title Green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2F5F9-972F-B219-747C-84925551A0C1}"/>
              </a:ext>
            </a:extLst>
          </p:cNvPr>
          <p:cNvSpPr/>
          <p:nvPr userDrawn="1"/>
        </p:nvSpPr>
        <p:spPr>
          <a:xfrm>
            <a:off x="6817357" y="0"/>
            <a:ext cx="537464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2" name="Picture 1">
            <a:extLst>
              <a:ext uri="{FF2B5EF4-FFF2-40B4-BE49-F238E27FC236}">
                <a16:creationId xmlns:a16="http://schemas.microsoft.com/office/drawing/2014/main" id="{4A810325-D66D-F171-1910-2CCF47DD62F9}"/>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833" b="-972"/>
          <a:stretch/>
        </p:blipFill>
        <p:spPr>
          <a:xfrm>
            <a:off x="10235662" y="1880675"/>
            <a:ext cx="1956334" cy="3096655"/>
          </a:xfrm>
          <a:prstGeom prst="rect">
            <a:avLst/>
          </a:prstGeom>
        </p:spPr>
      </p:pic>
      <p:pic>
        <p:nvPicPr>
          <p:cNvPr id="9" name="Picture 8">
            <a:extLst>
              <a:ext uri="{FF2B5EF4-FFF2-40B4-BE49-F238E27FC236}">
                <a16:creationId xmlns:a16="http://schemas.microsoft.com/office/drawing/2014/main" id="{387019CE-1F07-9C3E-1AD7-010F01B7FF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767701" y="930442"/>
            <a:ext cx="74243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7"/>
            <a:ext cx="4278055"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9" y="2227810"/>
            <a:ext cx="5141655"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8" y="3808758"/>
            <a:ext cx="5141655"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13" name="Picture 12">
            <a:extLst>
              <a:ext uri="{FF2B5EF4-FFF2-40B4-BE49-F238E27FC236}">
                <a16:creationId xmlns:a16="http://schemas.microsoft.com/office/drawing/2014/main" id="{06691821-4D74-C3A8-A93B-5EFD5B9B3A84}"/>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948" b="-2079"/>
          <a:stretch/>
        </p:blipFill>
        <p:spPr>
          <a:xfrm rot="16200000">
            <a:off x="6687938" y="129421"/>
            <a:ext cx="1723822" cy="1464978"/>
          </a:xfrm>
          <a:prstGeom prst="rect">
            <a:avLst/>
          </a:prstGeom>
        </p:spPr>
      </p:pic>
      <p:pic>
        <p:nvPicPr>
          <p:cNvPr id="5" name="Picture 4">
            <a:extLst>
              <a:ext uri="{FF2B5EF4-FFF2-40B4-BE49-F238E27FC236}">
                <a16:creationId xmlns:a16="http://schemas.microsoft.com/office/drawing/2014/main" id="{5C337165-89FF-7601-605E-B30B3CBDD883}"/>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3286666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111411"/>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7892569" cy="734423"/>
          </a:xfrm>
          <a:prstGeom prst="rect">
            <a:avLst/>
          </a:prstGeom>
        </p:spPr>
        <p:txBody>
          <a:bodyPr wrap="square" tIns="72000" anchor="t">
            <a:spAutoFit/>
          </a:bodyPr>
          <a:lstStyle>
            <a:lvl1pPr>
              <a:lnSpc>
                <a:spcPct val="100000"/>
              </a:lnSpc>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1271702"/>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399" y="5878400"/>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AE97237-B2D8-1C9A-449F-83B1491DF602}"/>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36780006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9381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99990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67581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76882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974913"/>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65082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793249"/>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999341"/>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675249"/>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76825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974349"/>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65025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7" y="481125"/>
            <a:ext cx="778839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1281076"/>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397" y="6031902"/>
            <a:ext cx="104832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48E666C3-3389-DA0B-90E1-2B6999F9D896}"/>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4332737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848475"/>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847911"/>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12589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2752078" y="5876515"/>
            <a:ext cx="84296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6" name="r1Artboard 2edsw.pdf">
            <a:extLst>
              <a:ext uri="{FF2B5EF4-FFF2-40B4-BE49-F238E27FC236}">
                <a16:creationId xmlns:a16="http://schemas.microsoft.com/office/drawing/2014/main" id="{75D7B2A3-7ECB-E9E3-B907-5354D44097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1" y="5173884"/>
            <a:ext cx="2336066" cy="1684115"/>
          </a:xfrm>
          <a:prstGeom prst="rect">
            <a:avLst/>
          </a:prstGeom>
          <a:ln w="12700">
            <a:miter lim="400000"/>
          </a:ln>
        </p:spPr>
      </p:pic>
      <p:pic>
        <p:nvPicPr>
          <p:cNvPr id="4" name="Picture 3">
            <a:extLst>
              <a:ext uri="{FF2B5EF4-FFF2-40B4-BE49-F238E27FC236}">
                <a16:creationId xmlns:a16="http://schemas.microsoft.com/office/drawing/2014/main" id="{F5F916E8-7A83-EB15-8B81-10C2E4B52640}"/>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6841284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126577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399" y="5876515"/>
            <a:ext cx="105048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E40047E-F7A0-93FF-A7B5-658B89402027}"/>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5331653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127421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398" y="5876515"/>
            <a:ext cx="105048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B97E316-2FDD-29FB-44FB-E453335FFD57}"/>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10439433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821520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134040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73EEFC0-EB7A-3861-6050-FFF79371763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1662364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28212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169192"/>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524000"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1265683"/>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2153985"/>
            <a:ext cx="2959100" cy="36000"/>
          </a:xfrm>
          <a:solidFill>
            <a:schemeClr val="tx1"/>
          </a:solidFill>
        </p:spPr>
        <p:txBody>
          <a:bodyPr/>
          <a:lstStyle>
            <a:lvl1pPr marL="0" indent="0">
              <a:spcBef>
                <a:spcPts val="0"/>
              </a:spcBef>
              <a:buNone/>
              <a:defRPr>
                <a:noFill/>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8C93665-797F-432F-AEE2-C0078D416A9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8794376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685361"/>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57242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685361"/>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57242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12549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20382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20382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9246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9246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C74D87B7-8047-1557-1AAB-3D4C04C714FC}"/>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770266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921066"/>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86342"/>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Medium" panose="02000603000000020004" pitchFamily="2" charset="0"/>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2389815"/>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756061"/>
            <a:ext cx="2570400" cy="2998800"/>
          </a:xfrm>
          <a:prstGeom prst="rect">
            <a:avLst/>
          </a:prstGeom>
          <a:solidFill>
            <a:srgbClr val="D1F5EA"/>
          </a:solidFill>
        </p:spPr>
        <p:txBody>
          <a:bodyPr lIns="180000" tIns="180000" rIns="180000" bIns="144000" anchor="t">
            <a:noAutofit/>
          </a:bodyPr>
          <a:lstStyle>
            <a:lvl1pPr marL="171450" indent="-171450">
              <a:lnSpc>
                <a:spcPct val="150000"/>
              </a:lnSpc>
              <a:spcBef>
                <a:spcPts val="0"/>
              </a:spcBef>
              <a:buFont typeface="Arial" panose="020B0604020202020204" pitchFamily="34" charset="0"/>
              <a:buChar char="•"/>
              <a:defRPr sz="11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12626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886342"/>
            <a:ext cx="25704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886342"/>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886342"/>
            <a:ext cx="2570400" cy="36000"/>
          </a:xfrm>
          <a:solidFill>
            <a:schemeClr val="bg2"/>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3494185" y="5876515"/>
            <a:ext cx="799453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EF84360E-AE30-69B2-2AD1-F4AF37837D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687747"/>
            <a:ext cx="3010395" cy="2170252"/>
          </a:xfrm>
          <a:prstGeom prst="rect">
            <a:avLst/>
          </a:prstGeom>
          <a:ln w="12700">
            <a:miter lim="400000"/>
          </a:ln>
        </p:spPr>
      </p:pic>
      <p:pic>
        <p:nvPicPr>
          <p:cNvPr id="2" name="Picture 1">
            <a:extLst>
              <a:ext uri="{FF2B5EF4-FFF2-40B4-BE49-F238E27FC236}">
                <a16:creationId xmlns:a16="http://schemas.microsoft.com/office/drawing/2014/main" id="{3D94D193-06D9-9ACF-5BA6-8E5ACE111F1E}"/>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17533815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057895"/>
            <a:ext cx="4338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5583068" y="1710384"/>
            <a:ext cx="3240000" cy="334313"/>
          </a:xfrm>
          <a:prstGeom prst="rect">
            <a:avLst/>
          </a:prstGeom>
        </p:spPr>
        <p:txBody>
          <a:bodyPr wrap="square" tIns="72000" numCol="1" spcCol="720000" anchor="t">
            <a:spAutoFit/>
          </a:bodyPr>
          <a:lstStyle>
            <a:lvl1pPr marL="0" indent="0" algn="l">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819666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1254603"/>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pic>
        <p:nvPicPr>
          <p:cNvPr id="2" name="r1Artboard 2edsw.pdf">
            <a:extLst>
              <a:ext uri="{FF2B5EF4-FFF2-40B4-BE49-F238E27FC236}">
                <a16:creationId xmlns:a16="http://schemas.microsoft.com/office/drawing/2014/main" id="{434A59D4-D006-0D02-6C41-F296E71CF69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1" y="4201610"/>
            <a:ext cx="4534297" cy="2656389"/>
          </a:xfrm>
          <a:prstGeom prst="rect">
            <a:avLst/>
          </a:prstGeom>
          <a:ln w="12700">
            <a:miter lim="400000"/>
          </a:ln>
        </p:spPr>
      </p:pic>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3472405" y="5876515"/>
            <a:ext cx="801632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F176252C-E95C-21CD-0D0E-C8DAA5D945FE}"/>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142101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4_Section Small Title Purple">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solidFill>
          <a:ln w="12700">
            <a:miter lim="400000"/>
          </a:ln>
        </p:spPr>
        <p:txBody>
          <a:bodyPr lIns="45719" rIns="45719" anchor="ctr"/>
          <a:lstStyle/>
          <a:p>
            <a:pPr algn="ctr">
              <a:defRPr>
                <a:solidFill>
                  <a:srgbClr val="FFFFFF"/>
                </a:solidFill>
              </a:defRPr>
            </a:pPr>
            <a:endParaRPr sz="1801"/>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51" y="2169663"/>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7" y="3958955"/>
            <a:ext cx="5974777" cy="462999"/>
          </a:xfrm>
          <a:prstGeom prst="rect">
            <a:avLst/>
          </a:prstGeom>
        </p:spPr>
        <p:txBody>
          <a:bodyPr/>
          <a:lstStyle>
            <a:lvl1pPr marL="0" indent="0">
              <a:buClrTx/>
              <a:buSzTx/>
              <a:buFontTx/>
              <a:buNone/>
              <a:defRPr>
                <a:solidFill>
                  <a:srgbClr val="47D8AD"/>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6" y="2291789"/>
            <a:ext cx="5105266" cy="4566213"/>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D8DAB04-B77A-BE28-948B-7E8F73A66D31}"/>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40831220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_1_Quotes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0D7FE3-C125-1038-C554-984FE29F647F}"/>
              </a:ext>
            </a:extLst>
          </p:cNvPr>
          <p:cNvSpPr/>
          <p:nvPr userDrawn="1"/>
        </p:nvSpPr>
        <p:spPr>
          <a:xfrm>
            <a:off x="0" y="0"/>
            <a:ext cx="12192000" cy="6858000"/>
          </a:xfrm>
          <a:prstGeom prst="rect">
            <a:avLst/>
          </a:prstGeom>
          <a:solidFill>
            <a:srgbClr val="2D0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755690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1276782"/>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B6ADAD38-AAA5-5748-E785-D489ED004A33}"/>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13077135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_1_Quotes Blue">
    <p:bg>
      <p:bgPr>
        <a:solidFill>
          <a:schemeClr val="accent4"/>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755690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1276782"/>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3541853" y="5876515"/>
            <a:ext cx="7946872"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4" name="r1Artboard 2edsw.pdf">
            <a:extLst>
              <a:ext uri="{FF2B5EF4-FFF2-40B4-BE49-F238E27FC236}">
                <a16:creationId xmlns:a16="http://schemas.microsoft.com/office/drawing/2014/main" id="{3155A81D-E8A4-F0B4-E7B5-1770C1435E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189672"/>
            <a:ext cx="2668328" cy="2668328"/>
          </a:xfrm>
          <a:prstGeom prst="rect">
            <a:avLst/>
          </a:prstGeom>
          <a:ln w="12700">
            <a:miter lim="400000"/>
          </a:ln>
        </p:spPr>
      </p:pic>
      <p:pic>
        <p:nvPicPr>
          <p:cNvPr id="2" name="Picture 1">
            <a:extLst>
              <a:ext uri="{FF2B5EF4-FFF2-40B4-BE49-F238E27FC236}">
                <a16:creationId xmlns:a16="http://schemas.microsoft.com/office/drawing/2014/main" id="{BA04EDA4-2B78-5D60-F1CB-24641A750F81}"/>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286460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1050054"/>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126074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4" name="Picture 3">
            <a:extLst>
              <a:ext uri="{FF2B5EF4-FFF2-40B4-BE49-F238E27FC236}">
                <a16:creationId xmlns:a16="http://schemas.microsoft.com/office/drawing/2014/main" id="{002BF282-7112-38FD-7027-BB83CDD8FEBD}"/>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8221021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3_Info Quotes Purpl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1404C2-1435-9EBC-81F4-5EC82D16759D}"/>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1050054"/>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Extended Medium" panose="02000603000000020004" pitchFamily="2" charset="0"/>
              </a:defRPr>
            </a:lvl1pPr>
            <a:lvl2pPr>
              <a:spcBef>
                <a:spcPts val="0"/>
              </a:spcBef>
              <a:defRPr b="0" i="0">
                <a:solidFill>
                  <a:schemeClr val="tx2"/>
                </a:solidFill>
                <a:latin typeface="Equip Extended Light" panose="02000503000000020004" pitchFamily="2" charset="0"/>
              </a:defRPr>
            </a:lvl2pPr>
            <a:lvl3pPr>
              <a:spcBef>
                <a:spcPts val="0"/>
              </a:spcBef>
              <a:defRPr b="0" i="0">
                <a:solidFill>
                  <a:schemeClr val="tx2"/>
                </a:solidFill>
                <a:latin typeface="Equip Extended Light" panose="02000503000000020004" pitchFamily="2" charset="0"/>
              </a:defRPr>
            </a:lvl3pPr>
            <a:lvl4pPr>
              <a:spcBef>
                <a:spcPts val="0"/>
              </a:spcBef>
              <a:defRPr b="0" i="0">
                <a:solidFill>
                  <a:schemeClr val="tx2"/>
                </a:solidFill>
                <a:latin typeface="Equip Extended Light" panose="02000503000000020004" pitchFamily="2" charset="0"/>
              </a:defRPr>
            </a:lvl4pPr>
            <a:lvl5pPr>
              <a:spcBef>
                <a:spcPts val="0"/>
              </a:spcBef>
              <a:defRPr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126074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3C188CF0-6942-516A-27AF-4FCE6C69C751}"/>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33361405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12783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4967999" y="5876515"/>
            <a:ext cx="652072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363055EC-1CC4-251D-A509-EF8BBADC86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1" y="4677518"/>
            <a:ext cx="2359512" cy="2180482"/>
          </a:xfrm>
          <a:prstGeom prst="rect">
            <a:avLst/>
          </a:prstGeom>
          <a:ln w="12700">
            <a:miter lim="400000"/>
          </a:ln>
        </p:spPr>
      </p:pic>
      <p:pic>
        <p:nvPicPr>
          <p:cNvPr id="2" name="Picture 1">
            <a:extLst>
              <a:ext uri="{FF2B5EF4-FFF2-40B4-BE49-F238E27FC236}">
                <a16:creationId xmlns:a16="http://schemas.microsoft.com/office/drawing/2014/main" id="{5EDD29BC-6E96-8032-10F2-66C7D4361831}"/>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4435188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rgbClr val="47D8AD"/>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rgbClr val="47D8AD"/>
                </a:solidFill>
                <a:latin typeface="Equip Extended Medium" panose="02000603000000020004" pitchFamily="2" charset="0"/>
              </a:defRPr>
            </a:lvl1pPr>
          </a:lstStyle>
          <a:p>
            <a:pPr lvl="0"/>
            <a:r>
              <a:rPr lang="en-GB" dirty="0"/>
              <a:t>Edit presenter name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823125" y="5876515"/>
            <a:ext cx="1066559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 name="Text Placeholder 7">
            <a:extLst>
              <a:ext uri="{FF2B5EF4-FFF2-40B4-BE49-F238E27FC236}">
                <a16:creationId xmlns:a16="http://schemas.microsoft.com/office/drawing/2014/main" id="{29B47FCB-EE9B-050F-6BEE-CE70995C45A0}"/>
              </a:ext>
            </a:extLst>
          </p:cNvPr>
          <p:cNvSpPr>
            <a:spLocks noGrp="1"/>
          </p:cNvSpPr>
          <p:nvPr>
            <p:ph type="body" sz="quarter" idx="29" hasCustomPrompt="1"/>
          </p:nvPr>
        </p:nvSpPr>
        <p:spPr>
          <a:xfrm>
            <a:off x="626401" y="12783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 name="Text Placeholder 7">
            <a:extLst>
              <a:ext uri="{FF2B5EF4-FFF2-40B4-BE49-F238E27FC236}">
                <a16:creationId xmlns:a16="http://schemas.microsoft.com/office/drawing/2014/main" id="{03A2D26A-D9A3-BAE3-990F-B9CD67E8C994}"/>
              </a:ext>
            </a:extLst>
          </p:cNvPr>
          <p:cNvSpPr>
            <a:spLocks noGrp="1"/>
          </p:cNvSpPr>
          <p:nvPr>
            <p:ph type="body" sz="quarter" idx="41" hasCustomPrompt="1"/>
          </p:nvPr>
        </p:nvSpPr>
        <p:spPr>
          <a:xfrm>
            <a:off x="626395" y="481626"/>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pic>
        <p:nvPicPr>
          <p:cNvPr id="4" name="Picture 3">
            <a:extLst>
              <a:ext uri="{FF2B5EF4-FFF2-40B4-BE49-F238E27FC236}">
                <a16:creationId xmlns:a16="http://schemas.microsoft.com/office/drawing/2014/main" id="{F1D249C3-4B85-72AC-A066-8A3C0A49A7F4}"/>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6569073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1" i="0">
                <a:solidFill>
                  <a:schemeClr val="tx2"/>
                </a:solidFill>
                <a:latin typeface="Equip Extended ExtraBold" panose="02000503000000020004" pitchFamily="2" charset="0"/>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39697" y="5876515"/>
            <a:ext cx="10849028"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16564138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1709471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002499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062866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4_Section Small Title Green">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tx1"/>
          </a:solidFill>
          <a:ln w="12700">
            <a:miter lim="400000"/>
          </a:ln>
        </p:spPr>
        <p:txBody>
          <a:bodyPr lIns="45719" rIns="45719" anchor="ctr"/>
          <a:lstStyle/>
          <a:p>
            <a:pPr algn="ctr">
              <a:defRPr>
                <a:solidFill>
                  <a:srgbClr val="FFFFFF"/>
                </a:solidFill>
              </a:defRPr>
            </a:pPr>
            <a:endParaRPr sz="1801"/>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51" y="2169663"/>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7" y="3708217"/>
            <a:ext cx="5972636" cy="366635"/>
          </a:xfrm>
          <a:prstGeom prst="rect">
            <a:avLst/>
          </a:prstGeom>
          <a:solidFill>
            <a:srgbClr val="12294A"/>
          </a:solidFill>
        </p:spPr>
        <p:txBody>
          <a:bodyPr>
            <a:normAutofit/>
          </a:bodyPr>
          <a:lstStyle>
            <a:lvl1pPr marL="0" indent="0">
              <a:buClrTx/>
              <a:buSzTx/>
              <a:buFontTx/>
              <a:buNone/>
              <a:defRPr sz="1600">
                <a:solidFill>
                  <a:schemeClr val="tx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a:t>
            </a:r>
            <a:r>
              <a:rPr lang="en-US" dirty="0"/>
              <a:t>subhead here</a:t>
            </a:r>
            <a:endParaRPr dirty="0"/>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6" y="2291789"/>
            <a:ext cx="5105266" cy="4566213"/>
          </a:xfrm>
          <a:solidFill>
            <a:schemeClr val="bg1"/>
          </a:solidFill>
        </p:spPr>
        <p:txBody>
          <a:bodyPr/>
          <a:lstStyle>
            <a:lvl1pPr marL="0" indent="0">
              <a:buNone/>
              <a:defRPr>
                <a:noFill/>
              </a:defRPr>
            </a:lvl1pPr>
          </a:lstStyle>
          <a:p>
            <a:r>
              <a:rPr lang="en-US"/>
              <a:t>Click icon to add picture</a:t>
            </a:r>
            <a:endParaRPr lang="en-PT" dirty="0"/>
          </a:p>
        </p:txBody>
      </p:sp>
      <p:sp>
        <p:nvSpPr>
          <p:cNvPr id="2" name="Text Placeholder 7">
            <a:extLst>
              <a:ext uri="{FF2B5EF4-FFF2-40B4-BE49-F238E27FC236}">
                <a16:creationId xmlns:a16="http://schemas.microsoft.com/office/drawing/2014/main" id="{73814A0B-D94F-9B62-D052-1C0D46288FB0}"/>
              </a:ext>
            </a:extLst>
          </p:cNvPr>
          <p:cNvSpPr>
            <a:spLocks noGrp="1"/>
          </p:cNvSpPr>
          <p:nvPr>
            <p:ph type="body" sz="quarter" idx="22" hasCustomPrompt="1"/>
          </p:nvPr>
        </p:nvSpPr>
        <p:spPr>
          <a:xfrm>
            <a:off x="639387" y="1800274"/>
            <a:ext cx="5974777" cy="277382"/>
          </a:xfrm>
          <a:prstGeom prst="rect">
            <a:avLst/>
          </a:prstGeom>
        </p:spPr>
        <p:txBody>
          <a:bodyPr>
            <a:normAutofit/>
          </a:bodyPr>
          <a:lstStyle>
            <a:lvl1pPr marL="0" indent="0">
              <a:buClrTx/>
              <a:buSzTx/>
              <a:buFontTx/>
              <a:buNone/>
              <a:defRPr sz="1200" spc="601">
                <a:solidFill>
                  <a:schemeClr val="tx2"/>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lang="en-US" dirty="0"/>
              <a:t>EDIT TITLE HERE</a:t>
            </a:r>
          </a:p>
        </p:txBody>
      </p:sp>
      <p:sp>
        <p:nvSpPr>
          <p:cNvPr id="5" name="Text Placeholder 7">
            <a:extLst>
              <a:ext uri="{FF2B5EF4-FFF2-40B4-BE49-F238E27FC236}">
                <a16:creationId xmlns:a16="http://schemas.microsoft.com/office/drawing/2014/main" id="{04051EFF-3F69-F64D-0FF7-B8E5E8713515}"/>
              </a:ext>
            </a:extLst>
          </p:cNvPr>
          <p:cNvSpPr>
            <a:spLocks noGrp="1"/>
          </p:cNvSpPr>
          <p:nvPr>
            <p:ph type="body" sz="quarter" idx="13" hasCustomPrompt="1"/>
          </p:nvPr>
        </p:nvSpPr>
        <p:spPr>
          <a:xfrm>
            <a:off x="639388" y="4581535"/>
            <a:ext cx="5211954" cy="489928"/>
          </a:xfrm>
        </p:spPr>
        <p:txBody>
          <a:bodyPr wrap="square" tIns="108000" anchor="t">
            <a:spAutoFit/>
          </a:bodyPr>
          <a:lstStyle>
            <a:lvl1pPr marL="0" indent="0">
              <a:lnSpc>
                <a:spcPct val="110000"/>
              </a:lnSpc>
              <a:buNone/>
              <a:defRPr sz="1001" b="0" i="0">
                <a:solidFill>
                  <a:schemeClr val="tx2"/>
                </a:solidFill>
                <a:latin typeface="+mn-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pic>
        <p:nvPicPr>
          <p:cNvPr id="8" name="Picture 7" descr="A logo on a black background&#10;&#10;Description automatically generated">
            <a:extLst>
              <a:ext uri="{FF2B5EF4-FFF2-40B4-BE49-F238E27FC236}">
                <a16:creationId xmlns:a16="http://schemas.microsoft.com/office/drawing/2014/main" id="{9F6FD7DF-7236-77C0-E0F4-B9D5203536E4}"/>
              </a:ext>
            </a:extLst>
          </p:cNvPr>
          <p:cNvPicPr>
            <a:picLocks noChangeAspect="1"/>
          </p:cNvPicPr>
          <p:nvPr userDrawn="1"/>
        </p:nvPicPr>
        <p:blipFill rotWithShape="1">
          <a:blip r:embed="rId2"/>
          <a:srcRect l="23595" t="13489" r="24461" b="44444"/>
          <a:stretch/>
        </p:blipFill>
        <p:spPr>
          <a:xfrm>
            <a:off x="639388" y="469737"/>
            <a:ext cx="759385" cy="614992"/>
          </a:xfrm>
          <a:prstGeom prst="rect">
            <a:avLst/>
          </a:prstGeom>
        </p:spPr>
      </p:pic>
    </p:spTree>
    <p:extLst>
      <p:ext uri="{BB962C8B-B14F-4D97-AF65-F5344CB8AC3E}">
        <p14:creationId xmlns:p14="http://schemas.microsoft.com/office/powerpoint/2010/main" val="4856665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045770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80235338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1861181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5452265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123503405"/>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2894318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38257463"/>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3403858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5971695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69736095"/>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4_Section Small Title Dar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4" name="Rectangle 2">
            <a:extLst>
              <a:ext uri="{FF2B5EF4-FFF2-40B4-BE49-F238E27FC236}">
                <a16:creationId xmlns:a16="http://schemas.microsoft.com/office/drawing/2014/main" id="{56C02DAB-C8DC-1856-A005-245DE8359C4F}"/>
              </a:ext>
            </a:extLst>
          </p:cNvPr>
          <p:cNvSpPr txBox="1"/>
          <p:nvPr userDrawn="1"/>
        </p:nvSpPr>
        <p:spPr>
          <a:xfrm>
            <a:off x="590988" y="3983277"/>
            <a:ext cx="3926148" cy="1190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1000">
                <a:solidFill>
                  <a:srgbClr val="FFFFFF"/>
                </a:solidFill>
              </a:defRPr>
            </a:lvl1pPr>
          </a:lstStyle>
          <a:p>
            <a:r>
              <a:rPr sz="1001" dirty="0">
                <a:latin typeface="+mn-lt"/>
              </a:rPr>
              <a:t>A wonderful serenity has taken possession of my entire soul, like these sweet mornings of spring which I enjoy with my whole heart. I am alone, and feel the charm of existence in this spot, which was created for the bliss of souls like mine. I am so happy, my dear friend, so absorbed in the exquisite sense of mere tranquil existence, that I neglect my talents. </a:t>
            </a:r>
          </a:p>
        </p:txBody>
      </p:sp>
      <p:sp>
        <p:nvSpPr>
          <p:cNvPr id="6" name="Rectangle 8">
            <a:extLst>
              <a:ext uri="{FF2B5EF4-FFF2-40B4-BE49-F238E27FC236}">
                <a16:creationId xmlns:a16="http://schemas.microsoft.com/office/drawing/2014/main" id="{DBEAD0F6-20EE-1B48-BB2D-044828433FFA}"/>
              </a:ext>
            </a:extLst>
          </p:cNvPr>
          <p:cNvSpPr/>
          <p:nvPr userDrawn="1"/>
        </p:nvSpPr>
        <p:spPr>
          <a:xfrm>
            <a:off x="2" y="1938530"/>
            <a:ext cx="4909351"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8" name="TextBox 7">
            <a:extLst>
              <a:ext uri="{FF2B5EF4-FFF2-40B4-BE49-F238E27FC236}">
                <a16:creationId xmlns:a16="http://schemas.microsoft.com/office/drawing/2014/main" id="{DDFBB43C-7B27-9DAE-151D-21D5F4EDC0EC}"/>
              </a:ext>
            </a:extLst>
          </p:cNvPr>
          <p:cNvSpPr txBox="1"/>
          <p:nvPr userDrawn="1"/>
        </p:nvSpPr>
        <p:spPr>
          <a:xfrm>
            <a:off x="682969" y="1904677"/>
            <a:ext cx="1813035" cy="307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spc="300">
                <a:solidFill>
                  <a:srgbClr val="06041F"/>
                </a:solidFill>
              </a:defRPr>
            </a:lvl1pPr>
          </a:lstStyle>
          <a:p>
            <a:r>
              <a:rPr sz="1401"/>
              <a:t>Edit text here</a:t>
            </a:r>
          </a:p>
        </p:txBody>
      </p:sp>
      <p:sp>
        <p:nvSpPr>
          <p:cNvPr id="10" name="Rectangle 9">
            <a:extLst>
              <a:ext uri="{FF2B5EF4-FFF2-40B4-BE49-F238E27FC236}">
                <a16:creationId xmlns:a16="http://schemas.microsoft.com/office/drawing/2014/main" id="{F5459776-A92A-0754-4601-F401EAFC60E5}"/>
              </a:ext>
            </a:extLst>
          </p:cNvPr>
          <p:cNvSpPr/>
          <p:nvPr userDrawn="1"/>
        </p:nvSpPr>
        <p:spPr>
          <a:xfrm>
            <a:off x="7970843" y="0"/>
            <a:ext cx="3408359"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5245829" y="1904678"/>
            <a:ext cx="6946174" cy="4354080"/>
          </a:xfrm>
          <a:solidFill>
            <a:schemeClr val="bg1"/>
          </a:solidFill>
        </p:spPr>
        <p:txBody>
          <a:bodyPr/>
          <a:lstStyle>
            <a:lvl1pPr marL="0" indent="0">
              <a:buNone/>
              <a:defRPr>
                <a:noFill/>
              </a:defRPr>
            </a:lvl1pPr>
          </a:lstStyle>
          <a:p>
            <a:r>
              <a:rPr lang="en-US"/>
              <a:t>Click icon to add picture</a:t>
            </a:r>
            <a:endParaRPr lang="en-PT" dirty="0"/>
          </a:p>
        </p:txBody>
      </p:sp>
      <p:sp>
        <p:nvSpPr>
          <p:cNvPr id="11" name="Text Placeholder 2">
            <a:extLst>
              <a:ext uri="{FF2B5EF4-FFF2-40B4-BE49-F238E27FC236}">
                <a16:creationId xmlns:a16="http://schemas.microsoft.com/office/drawing/2014/main" id="{C2F36FE6-5D21-6986-3726-CFC070FE930B}"/>
              </a:ext>
            </a:extLst>
          </p:cNvPr>
          <p:cNvSpPr txBox="1"/>
          <p:nvPr userDrawn="1"/>
        </p:nvSpPr>
        <p:spPr>
          <a:xfrm>
            <a:off x="628724" y="2391705"/>
            <a:ext cx="4342773" cy="71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1460753">
              <a:lnSpc>
                <a:spcPct val="90000"/>
              </a:lnSpc>
              <a:spcBef>
                <a:spcPts val="1500"/>
              </a:spcBef>
              <a:defRPr sz="4400">
                <a:solidFill>
                  <a:srgbClr val="FFFFFF"/>
                </a:solidFill>
                <a:latin typeface="EquipExtended-Bold"/>
                <a:ea typeface="EquipExtended-Bold"/>
                <a:cs typeface="EquipExtended-Bold"/>
                <a:sym typeface="EquipExtended-Bold"/>
              </a:defRPr>
            </a:lvl1pPr>
          </a:lstStyle>
          <a:p>
            <a:r>
              <a:rPr sz="4400" dirty="0">
                <a:latin typeface="Equip Extended ExtraBold" panose="02000503000000020004" pitchFamily="2" charset="0"/>
              </a:rPr>
              <a:t>Edit title here</a:t>
            </a:r>
          </a:p>
        </p:txBody>
      </p:sp>
      <p:pic>
        <p:nvPicPr>
          <p:cNvPr id="2" name="Picture 1">
            <a:extLst>
              <a:ext uri="{FF2B5EF4-FFF2-40B4-BE49-F238E27FC236}">
                <a16:creationId xmlns:a16="http://schemas.microsoft.com/office/drawing/2014/main" id="{9C3986BB-40F8-8E6E-6F50-AEE1368AECF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1471908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767644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050689050"/>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86998856"/>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4290736325"/>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94508338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53658518"/>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75213620"/>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45841898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109693273"/>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55328550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1" y="0"/>
            <a:ext cx="9164231"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9"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3"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3"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8" y="2130719"/>
            <a:ext cx="2711084" cy="1"/>
          </a:xfrm>
          <a:prstGeom prst="line">
            <a:avLst/>
          </a:prstGeom>
          <a:ln w="6350">
            <a:solidFill>
              <a:srgbClr val="06041F"/>
            </a:solidFill>
            <a:miter/>
          </a:ln>
        </p:spPr>
        <p:txBody>
          <a:bodyPr lIns="45719" rIns="45719"/>
          <a:lstStyle/>
          <a:p>
            <a:endParaRPr sz="1801"/>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9"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6"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2"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2"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5" y="2130719"/>
            <a:ext cx="2711086" cy="1"/>
          </a:xfrm>
          <a:prstGeom prst="line">
            <a:avLst/>
          </a:prstGeom>
          <a:ln w="6350">
            <a:solidFill>
              <a:srgbClr val="06041F"/>
            </a:solidFill>
            <a:miter/>
          </a:ln>
        </p:spPr>
        <p:txBody>
          <a:bodyPr lIns="45719" rIns="45719"/>
          <a:lstStyle/>
          <a:p>
            <a:endParaRPr sz="1801"/>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6"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8"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5"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5"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6" y="2130719"/>
            <a:ext cx="2711086" cy="1"/>
          </a:xfrm>
          <a:prstGeom prst="line">
            <a:avLst/>
          </a:prstGeom>
          <a:ln w="6350">
            <a:solidFill>
              <a:srgbClr val="06041F"/>
            </a:solidFill>
            <a:miter/>
          </a:ln>
        </p:spPr>
        <p:txBody>
          <a:bodyPr lIns="45719" rIns="45719"/>
          <a:lstStyle/>
          <a:p>
            <a:endParaRPr sz="1801"/>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8"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60"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7"/>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7"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3"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12911DB2-E72A-7E08-DAA4-10D71667AF5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552894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8436050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93641701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6829664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058336146"/>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715606767"/>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9398710"/>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hree images Green">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1" y="0"/>
            <a:ext cx="9164231" cy="6858000"/>
          </a:xfrm>
          <a:prstGeom prst="rect">
            <a:avLst/>
          </a:prstGeom>
          <a:solidFill>
            <a:schemeClr val="tx1"/>
          </a:solidFill>
          <a:ln w="12700">
            <a:miter lim="400000"/>
          </a:ln>
        </p:spPr>
        <p:txBody>
          <a:bodyPr lIns="45719" rIns="45719" anchor="ctr"/>
          <a:lstStyle/>
          <a:p>
            <a:pPr algn="ctr">
              <a:defRPr>
                <a:solidFill>
                  <a:srgbClr val="FFFFFF"/>
                </a:solidFill>
              </a:defRPr>
            </a:pPr>
            <a:endParaRPr sz="1801"/>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9"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3"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3"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8" y="2130719"/>
            <a:ext cx="2711084" cy="1"/>
          </a:xfrm>
          <a:prstGeom prst="line">
            <a:avLst/>
          </a:prstGeom>
          <a:ln w="6350">
            <a:solidFill>
              <a:schemeClr val="accent1"/>
            </a:solidFill>
            <a:miter/>
          </a:ln>
        </p:spPr>
        <p:txBody>
          <a:bodyPr lIns="45719" rIns="45719"/>
          <a:lstStyle/>
          <a:p>
            <a:endParaRPr sz="1801"/>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9"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6"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2"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2"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5" y="2130719"/>
            <a:ext cx="2711086" cy="1"/>
          </a:xfrm>
          <a:prstGeom prst="line">
            <a:avLst/>
          </a:prstGeom>
          <a:ln w="6350">
            <a:solidFill>
              <a:schemeClr val="accent1"/>
            </a:solidFill>
            <a:miter/>
          </a:ln>
        </p:spPr>
        <p:txBody>
          <a:bodyPr lIns="45719" rIns="45719"/>
          <a:lstStyle/>
          <a:p>
            <a:endParaRPr sz="1801"/>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6"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8"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5"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5"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6" y="2130719"/>
            <a:ext cx="2711086" cy="1"/>
          </a:xfrm>
          <a:prstGeom prst="line">
            <a:avLst/>
          </a:prstGeom>
          <a:ln w="6350">
            <a:solidFill>
              <a:schemeClr val="accent1"/>
            </a:solidFill>
            <a:miter/>
          </a:ln>
        </p:spPr>
        <p:txBody>
          <a:bodyPr lIns="45719" rIns="45719"/>
          <a:lstStyle/>
          <a:p>
            <a:endParaRPr sz="1801"/>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8"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60"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7"/>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7"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3"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B5525DAB-1436-F0C7-017F-A6E86635ACB2}"/>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534094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hree images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DA35F8-4D9F-44C6-1275-FFF9EBA56635}"/>
              </a:ext>
            </a:extLst>
          </p:cNvPr>
          <p:cNvSpPr/>
          <p:nvPr userDrawn="1"/>
        </p:nvSpPr>
        <p:spPr>
          <a:xfrm>
            <a:off x="686758"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3" name="Rectangle 2">
            <a:extLst>
              <a:ext uri="{FF2B5EF4-FFF2-40B4-BE49-F238E27FC236}">
                <a16:creationId xmlns:a16="http://schemas.microsoft.com/office/drawing/2014/main" id="{10032E2A-0C34-253A-58DB-4642F0B57177}"/>
              </a:ext>
            </a:extLst>
          </p:cNvPr>
          <p:cNvSpPr/>
          <p:nvPr userDrawn="1"/>
        </p:nvSpPr>
        <p:spPr>
          <a:xfrm>
            <a:off x="4575273"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5" name="Rectangle 7">
            <a:extLst>
              <a:ext uri="{FF2B5EF4-FFF2-40B4-BE49-F238E27FC236}">
                <a16:creationId xmlns:a16="http://schemas.microsoft.com/office/drawing/2014/main" id="{87E6637A-ECCC-3D93-72BF-24F646D5231F}"/>
              </a:ext>
            </a:extLst>
          </p:cNvPr>
          <p:cNvSpPr/>
          <p:nvPr userDrawn="1"/>
        </p:nvSpPr>
        <p:spPr>
          <a:xfrm>
            <a:off x="8440480"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7" name="TextBox 9">
            <a:extLst>
              <a:ext uri="{FF2B5EF4-FFF2-40B4-BE49-F238E27FC236}">
                <a16:creationId xmlns:a16="http://schemas.microsoft.com/office/drawing/2014/main" id="{7E4BABA8-528F-5E8E-5182-924A7F2EFC98}"/>
              </a:ext>
            </a:extLst>
          </p:cNvPr>
          <p:cNvSpPr txBox="1"/>
          <p:nvPr userDrawn="1"/>
        </p:nvSpPr>
        <p:spPr>
          <a:xfrm>
            <a:off x="618039" y="2902529"/>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1</a:t>
            </a:r>
          </a:p>
        </p:txBody>
      </p:sp>
      <p:sp>
        <p:nvSpPr>
          <p:cNvPr id="9" name="TextBox 10">
            <a:extLst>
              <a:ext uri="{FF2B5EF4-FFF2-40B4-BE49-F238E27FC236}">
                <a16:creationId xmlns:a16="http://schemas.microsoft.com/office/drawing/2014/main" id="{ADA23D22-3A51-2B65-D51A-331117B31BBD}"/>
              </a:ext>
            </a:extLst>
          </p:cNvPr>
          <p:cNvSpPr txBox="1"/>
          <p:nvPr userDrawn="1"/>
        </p:nvSpPr>
        <p:spPr>
          <a:xfrm>
            <a:off x="4521770" y="2902529"/>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2</a:t>
            </a:r>
          </a:p>
        </p:txBody>
      </p:sp>
      <p:sp>
        <p:nvSpPr>
          <p:cNvPr id="17" name="TextBox 11">
            <a:extLst>
              <a:ext uri="{FF2B5EF4-FFF2-40B4-BE49-F238E27FC236}">
                <a16:creationId xmlns:a16="http://schemas.microsoft.com/office/drawing/2014/main" id="{521C6121-1031-EA05-D6EB-429A6D83983C}"/>
              </a:ext>
            </a:extLst>
          </p:cNvPr>
          <p:cNvSpPr txBox="1"/>
          <p:nvPr userDrawn="1"/>
        </p:nvSpPr>
        <p:spPr>
          <a:xfrm>
            <a:off x="8550125" y="2902529"/>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3</a:t>
            </a:r>
          </a:p>
        </p:txBody>
      </p:sp>
      <p:sp>
        <p:nvSpPr>
          <p:cNvPr id="19" name="Body Level One…">
            <a:extLst>
              <a:ext uri="{FF2B5EF4-FFF2-40B4-BE49-F238E27FC236}">
                <a16:creationId xmlns:a16="http://schemas.microsoft.com/office/drawing/2014/main" id="{38B7B8C1-6E1C-A58E-8FE1-2AA204F38537}"/>
              </a:ext>
            </a:extLst>
          </p:cNvPr>
          <p:cNvSpPr txBox="1">
            <a:spLocks noGrp="1"/>
          </p:cNvSpPr>
          <p:nvPr>
            <p:ph type="body" sz="quarter" idx="1" hasCustomPrompt="1"/>
          </p:nvPr>
        </p:nvSpPr>
        <p:spPr>
          <a:xfrm>
            <a:off x="801317"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32" name="Text Placeholder 7">
            <a:extLst>
              <a:ext uri="{FF2B5EF4-FFF2-40B4-BE49-F238E27FC236}">
                <a16:creationId xmlns:a16="http://schemas.microsoft.com/office/drawing/2014/main" id="{B2580045-E53E-1D1E-BBD7-98F09645C0EB}"/>
              </a:ext>
            </a:extLst>
          </p:cNvPr>
          <p:cNvSpPr>
            <a:spLocks noGrp="1"/>
          </p:cNvSpPr>
          <p:nvPr>
            <p:ph type="body" sz="quarter" idx="21" hasCustomPrompt="1"/>
          </p:nvPr>
        </p:nvSpPr>
        <p:spPr>
          <a:xfrm>
            <a:off x="801322" y="4451222"/>
            <a:ext cx="2811305"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3" name="Text Placeholder 7">
            <a:extLst>
              <a:ext uri="{FF2B5EF4-FFF2-40B4-BE49-F238E27FC236}">
                <a16:creationId xmlns:a16="http://schemas.microsoft.com/office/drawing/2014/main" id="{F3171852-E6A8-9E83-F4C1-D44635855D29}"/>
              </a:ext>
            </a:extLst>
          </p:cNvPr>
          <p:cNvSpPr>
            <a:spLocks noGrp="1"/>
          </p:cNvSpPr>
          <p:nvPr>
            <p:ph type="body" sz="quarter" idx="22" hasCustomPrompt="1"/>
          </p:nvPr>
        </p:nvSpPr>
        <p:spPr>
          <a:xfrm>
            <a:off x="4689836"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4" name="Text Placeholder 7">
            <a:extLst>
              <a:ext uri="{FF2B5EF4-FFF2-40B4-BE49-F238E27FC236}">
                <a16:creationId xmlns:a16="http://schemas.microsoft.com/office/drawing/2014/main" id="{F4016C99-6206-3B17-CE7D-62B841EF6E6D}"/>
              </a:ext>
            </a:extLst>
          </p:cNvPr>
          <p:cNvSpPr>
            <a:spLocks noGrp="1"/>
          </p:cNvSpPr>
          <p:nvPr>
            <p:ph type="body" sz="quarter" idx="23" hasCustomPrompt="1"/>
          </p:nvPr>
        </p:nvSpPr>
        <p:spPr>
          <a:xfrm>
            <a:off x="4689836" y="4451222"/>
            <a:ext cx="2811307"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5" name="Text Placeholder 7">
            <a:extLst>
              <a:ext uri="{FF2B5EF4-FFF2-40B4-BE49-F238E27FC236}">
                <a16:creationId xmlns:a16="http://schemas.microsoft.com/office/drawing/2014/main" id="{3DC64599-BE12-3BCB-110A-06A9AB050E7E}"/>
              </a:ext>
            </a:extLst>
          </p:cNvPr>
          <p:cNvSpPr>
            <a:spLocks noGrp="1"/>
          </p:cNvSpPr>
          <p:nvPr>
            <p:ph type="body" sz="quarter" idx="24" hasCustomPrompt="1"/>
          </p:nvPr>
        </p:nvSpPr>
        <p:spPr>
          <a:xfrm>
            <a:off x="8566617"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6" name="Text Placeholder 7">
            <a:extLst>
              <a:ext uri="{FF2B5EF4-FFF2-40B4-BE49-F238E27FC236}">
                <a16:creationId xmlns:a16="http://schemas.microsoft.com/office/drawing/2014/main" id="{17B32F63-8826-EF68-8A63-5E978FDAC1F2}"/>
              </a:ext>
            </a:extLst>
          </p:cNvPr>
          <p:cNvSpPr>
            <a:spLocks noGrp="1"/>
          </p:cNvSpPr>
          <p:nvPr>
            <p:ph type="body" sz="quarter" idx="25" hasCustomPrompt="1"/>
          </p:nvPr>
        </p:nvSpPr>
        <p:spPr>
          <a:xfrm>
            <a:off x="8566617" y="4451222"/>
            <a:ext cx="2811307"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7" name="Edit section title">
            <a:extLst>
              <a:ext uri="{FF2B5EF4-FFF2-40B4-BE49-F238E27FC236}">
                <a16:creationId xmlns:a16="http://schemas.microsoft.com/office/drawing/2014/main" id="{E75A92C6-4CE0-6ED0-6535-4C586C41C2AE}"/>
              </a:ext>
            </a:extLst>
          </p:cNvPr>
          <p:cNvSpPr txBox="1">
            <a:spLocks noGrp="1"/>
          </p:cNvSpPr>
          <p:nvPr>
            <p:ph type="title" hasCustomPrompt="1"/>
          </p:nvPr>
        </p:nvSpPr>
        <p:spPr>
          <a:xfrm>
            <a:off x="637249" y="1687474"/>
            <a:ext cx="5211956" cy="707887"/>
          </a:xfrm>
          <a:prstGeom prst="rect">
            <a:avLst/>
          </a:prstGeom>
        </p:spPr>
        <p:txBody>
          <a:bodyPr/>
          <a:lstStyle>
            <a:lvl1pPr>
              <a:defRPr sz="4000" b="1" i="0">
                <a:latin typeface="Equip Extended ExtraBold" panose="02000503000000020004" pitchFamily="2" charset="0"/>
              </a:defRPr>
            </a:lvl1pPr>
          </a:lstStyle>
          <a:p>
            <a:r>
              <a:rPr dirty="0"/>
              <a:t>Edit section title</a:t>
            </a:r>
          </a:p>
        </p:txBody>
      </p:sp>
      <p:sp>
        <p:nvSpPr>
          <p:cNvPr id="38" name="Straight Connector 45">
            <a:extLst>
              <a:ext uri="{FF2B5EF4-FFF2-40B4-BE49-F238E27FC236}">
                <a16:creationId xmlns:a16="http://schemas.microsoft.com/office/drawing/2014/main" id="{525448E6-031E-D7ED-81AE-384301CA6E1E}"/>
              </a:ext>
            </a:extLst>
          </p:cNvPr>
          <p:cNvSpPr/>
          <p:nvPr userDrawn="1"/>
        </p:nvSpPr>
        <p:spPr>
          <a:xfrm>
            <a:off x="4166886" y="3671971"/>
            <a:ext cx="2" cy="1590621"/>
          </a:xfrm>
          <a:prstGeom prst="line">
            <a:avLst/>
          </a:prstGeom>
          <a:ln w="6350">
            <a:solidFill>
              <a:schemeClr val="accent1"/>
            </a:solidFill>
            <a:miter/>
          </a:ln>
        </p:spPr>
        <p:txBody>
          <a:bodyPr lIns="45719" rIns="45719"/>
          <a:lstStyle/>
          <a:p>
            <a:endParaRPr sz="1801"/>
          </a:p>
        </p:txBody>
      </p:sp>
      <p:sp>
        <p:nvSpPr>
          <p:cNvPr id="39" name="Straight Connector 46">
            <a:extLst>
              <a:ext uri="{FF2B5EF4-FFF2-40B4-BE49-F238E27FC236}">
                <a16:creationId xmlns:a16="http://schemas.microsoft.com/office/drawing/2014/main" id="{856303D7-097D-D4C1-89A9-3F7A65AE8691}"/>
              </a:ext>
            </a:extLst>
          </p:cNvPr>
          <p:cNvSpPr/>
          <p:nvPr userDrawn="1"/>
        </p:nvSpPr>
        <p:spPr>
          <a:xfrm>
            <a:off x="8044406" y="3671971"/>
            <a:ext cx="2" cy="1590621"/>
          </a:xfrm>
          <a:prstGeom prst="line">
            <a:avLst/>
          </a:prstGeom>
          <a:ln w="6350">
            <a:solidFill>
              <a:schemeClr val="accent1"/>
            </a:solidFill>
            <a:miter/>
          </a:ln>
        </p:spPr>
        <p:txBody>
          <a:bodyPr lIns="45719" rIns="45719"/>
          <a:lstStyle/>
          <a:p>
            <a:endParaRPr sz="1801"/>
          </a:p>
        </p:txBody>
      </p:sp>
      <p:sp>
        <p:nvSpPr>
          <p:cNvPr id="40" name="Text Placeholder 7">
            <a:extLst>
              <a:ext uri="{FF2B5EF4-FFF2-40B4-BE49-F238E27FC236}">
                <a16:creationId xmlns:a16="http://schemas.microsoft.com/office/drawing/2014/main" id="{623C3E58-B2F2-F417-6A62-7353F378FB84}"/>
              </a:ext>
            </a:extLst>
          </p:cNvPr>
          <p:cNvSpPr>
            <a:spLocks noGrp="1"/>
          </p:cNvSpPr>
          <p:nvPr>
            <p:ph type="body" sz="quarter" idx="26" hasCustomPrompt="1"/>
          </p:nvPr>
        </p:nvSpPr>
        <p:spPr>
          <a:xfrm>
            <a:off x="639388" y="5876514"/>
            <a:ext cx="10865854" cy="498476"/>
          </a:xfrm>
          <a:prstGeom prst="rect">
            <a:avLst/>
          </a:prstGeom>
        </p:spPr>
        <p:txBody>
          <a:bodyPr anchor="ctr"/>
          <a:lstStyle>
            <a:lvl1pPr marL="0" indent="0">
              <a:buClrTx/>
              <a:buSzTx/>
              <a:buFontTx/>
              <a:buNone/>
              <a:defRPr sz="10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4" name="Picture 3">
            <a:extLst>
              <a:ext uri="{FF2B5EF4-FFF2-40B4-BE49-F238E27FC236}">
                <a16:creationId xmlns:a16="http://schemas.microsoft.com/office/drawing/2014/main" id="{F3F06FC8-B539-564F-750B-DB2E0CEE6BB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487168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itles 3 Images">
    <p:spTree>
      <p:nvGrpSpPr>
        <p:cNvPr id="1" name=""/>
        <p:cNvGrpSpPr/>
        <p:nvPr/>
      </p:nvGrpSpPr>
      <p:grpSpPr>
        <a:xfrm>
          <a:off x="0" y="0"/>
          <a:ext cx="0" cy="0"/>
          <a:chOff x="0" y="0"/>
          <a:chExt cx="0" cy="0"/>
        </a:xfrm>
      </p:grpSpPr>
      <p:sp>
        <p:nvSpPr>
          <p:cNvPr id="4" name="Straight Connector 13">
            <a:extLst>
              <a:ext uri="{FF2B5EF4-FFF2-40B4-BE49-F238E27FC236}">
                <a16:creationId xmlns:a16="http://schemas.microsoft.com/office/drawing/2014/main" id="{00E175D6-E3E0-7DB0-4FFD-F52671A41DDC}"/>
              </a:ext>
            </a:extLst>
          </p:cNvPr>
          <p:cNvSpPr/>
          <p:nvPr userDrawn="1"/>
        </p:nvSpPr>
        <p:spPr>
          <a:xfrm flipH="1" flipV="1">
            <a:off x="637249" y="6374271"/>
            <a:ext cx="3112951" cy="1"/>
          </a:xfrm>
          <a:prstGeom prst="line">
            <a:avLst/>
          </a:prstGeom>
          <a:ln w="6350">
            <a:solidFill>
              <a:schemeClr val="accent1"/>
            </a:solidFill>
            <a:miter/>
          </a:ln>
        </p:spPr>
        <p:txBody>
          <a:bodyPr lIns="45719" rIns="45719"/>
          <a:lstStyle/>
          <a:p>
            <a:endParaRPr sz="1801"/>
          </a:p>
        </p:txBody>
      </p:sp>
      <p:sp>
        <p:nvSpPr>
          <p:cNvPr id="6" name="Edit section title">
            <a:extLst>
              <a:ext uri="{FF2B5EF4-FFF2-40B4-BE49-F238E27FC236}">
                <a16:creationId xmlns:a16="http://schemas.microsoft.com/office/drawing/2014/main" id="{CC5D637B-2CA6-2B6B-1B99-0B923A2E41C1}"/>
              </a:ext>
            </a:extLst>
          </p:cNvPr>
          <p:cNvSpPr txBox="1">
            <a:spLocks noGrp="1"/>
          </p:cNvSpPr>
          <p:nvPr>
            <p:ph type="title" hasCustomPrompt="1"/>
          </p:nvPr>
        </p:nvSpPr>
        <p:spPr>
          <a:xfrm>
            <a:off x="637248" y="1674676"/>
            <a:ext cx="3112949" cy="1754327"/>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8" name="Body Level One…">
            <a:extLst>
              <a:ext uri="{FF2B5EF4-FFF2-40B4-BE49-F238E27FC236}">
                <a16:creationId xmlns:a16="http://schemas.microsoft.com/office/drawing/2014/main" id="{340C4E70-72E4-51EB-F3AD-02B011595712}"/>
              </a:ext>
            </a:extLst>
          </p:cNvPr>
          <p:cNvSpPr txBox="1">
            <a:spLocks noGrp="1"/>
          </p:cNvSpPr>
          <p:nvPr>
            <p:ph type="body" sz="quarter" idx="1" hasCustomPrompt="1"/>
          </p:nvPr>
        </p:nvSpPr>
        <p:spPr>
          <a:xfrm>
            <a:off x="639389" y="4353686"/>
            <a:ext cx="3111070" cy="651705"/>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vl2pPr marL="584192" indent="-126999">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2pPr>
            <a:lvl3pPr marL="1057261" indent="-142873">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3pPr>
            <a:lvl4pPr marL="1534865" indent="-163284">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4pPr>
            <a:lvl5pPr marL="2019275" indent="-190497">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0" name="Straight Connector 7">
            <a:extLst>
              <a:ext uri="{FF2B5EF4-FFF2-40B4-BE49-F238E27FC236}">
                <a16:creationId xmlns:a16="http://schemas.microsoft.com/office/drawing/2014/main" id="{347F0128-B473-9816-4D15-DF0919F5E8D4}"/>
              </a:ext>
            </a:extLst>
          </p:cNvPr>
          <p:cNvSpPr/>
          <p:nvPr userDrawn="1"/>
        </p:nvSpPr>
        <p:spPr>
          <a:xfrm flipH="1" flipV="1">
            <a:off x="9639005" y="1680351"/>
            <a:ext cx="2136436" cy="1"/>
          </a:xfrm>
          <a:prstGeom prst="line">
            <a:avLst/>
          </a:prstGeom>
          <a:ln w="6350">
            <a:solidFill>
              <a:schemeClr val="accent1"/>
            </a:solidFill>
            <a:miter/>
          </a:ln>
        </p:spPr>
        <p:txBody>
          <a:bodyPr lIns="45719" rIns="45719"/>
          <a:lstStyle/>
          <a:p>
            <a:endParaRPr sz="1801"/>
          </a:p>
        </p:txBody>
      </p:sp>
      <p:sp>
        <p:nvSpPr>
          <p:cNvPr id="11" name="Straight Connector 9">
            <a:extLst>
              <a:ext uri="{FF2B5EF4-FFF2-40B4-BE49-F238E27FC236}">
                <a16:creationId xmlns:a16="http://schemas.microsoft.com/office/drawing/2014/main" id="{69DB59AF-C2C7-287D-0469-F378AFFC69E7}"/>
              </a:ext>
            </a:extLst>
          </p:cNvPr>
          <p:cNvSpPr/>
          <p:nvPr userDrawn="1"/>
        </p:nvSpPr>
        <p:spPr>
          <a:xfrm flipH="1">
            <a:off x="9639005" y="4037472"/>
            <a:ext cx="2136436" cy="1"/>
          </a:xfrm>
          <a:prstGeom prst="line">
            <a:avLst/>
          </a:prstGeom>
          <a:ln w="6350">
            <a:solidFill>
              <a:schemeClr val="accent1"/>
            </a:solidFill>
            <a:miter/>
          </a:ln>
        </p:spPr>
        <p:txBody>
          <a:bodyPr lIns="45719" rIns="45719"/>
          <a:lstStyle/>
          <a:p>
            <a:endParaRPr sz="1801"/>
          </a:p>
        </p:txBody>
      </p:sp>
      <p:sp>
        <p:nvSpPr>
          <p:cNvPr id="12" name="Straight Connector 10">
            <a:extLst>
              <a:ext uri="{FF2B5EF4-FFF2-40B4-BE49-F238E27FC236}">
                <a16:creationId xmlns:a16="http://schemas.microsoft.com/office/drawing/2014/main" id="{3DF3BB8E-BC49-C108-1072-250E4A011656}"/>
              </a:ext>
            </a:extLst>
          </p:cNvPr>
          <p:cNvSpPr/>
          <p:nvPr userDrawn="1"/>
        </p:nvSpPr>
        <p:spPr>
          <a:xfrm flipH="1">
            <a:off x="9639005" y="6374271"/>
            <a:ext cx="2136436" cy="1"/>
          </a:xfrm>
          <a:prstGeom prst="line">
            <a:avLst/>
          </a:prstGeom>
          <a:ln w="6350">
            <a:solidFill>
              <a:schemeClr val="accent1"/>
            </a:solidFill>
            <a:miter/>
          </a:ln>
        </p:spPr>
        <p:txBody>
          <a:bodyPr lIns="45719" rIns="45719"/>
          <a:lstStyle/>
          <a:p>
            <a:endParaRPr sz="1801"/>
          </a:p>
        </p:txBody>
      </p:sp>
      <p:sp>
        <p:nvSpPr>
          <p:cNvPr id="13" name="Text Placeholder 7">
            <a:extLst>
              <a:ext uri="{FF2B5EF4-FFF2-40B4-BE49-F238E27FC236}">
                <a16:creationId xmlns:a16="http://schemas.microsoft.com/office/drawing/2014/main" id="{8EE57AA1-1435-31C8-1C5B-1DD039ABC7B5}"/>
              </a:ext>
            </a:extLst>
          </p:cNvPr>
          <p:cNvSpPr>
            <a:spLocks noGrp="1"/>
          </p:cNvSpPr>
          <p:nvPr>
            <p:ph type="body" sz="quarter" idx="21" hasCustomPrompt="1"/>
          </p:nvPr>
        </p:nvSpPr>
        <p:spPr>
          <a:xfrm>
            <a:off x="9641148" y="2325401"/>
            <a:ext cx="2134295" cy="990258"/>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4" name="Text Placeholder 7">
            <a:extLst>
              <a:ext uri="{FF2B5EF4-FFF2-40B4-BE49-F238E27FC236}">
                <a16:creationId xmlns:a16="http://schemas.microsoft.com/office/drawing/2014/main" id="{59BCDD48-B87E-AC9B-5FF0-208C690E8583}"/>
              </a:ext>
            </a:extLst>
          </p:cNvPr>
          <p:cNvSpPr>
            <a:spLocks noGrp="1"/>
          </p:cNvSpPr>
          <p:nvPr>
            <p:ph type="body" sz="quarter" idx="22" hasCustomPrompt="1"/>
          </p:nvPr>
        </p:nvSpPr>
        <p:spPr>
          <a:xfrm>
            <a:off x="9641148" y="1817401"/>
            <a:ext cx="2134295"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02</a:t>
            </a:r>
          </a:p>
        </p:txBody>
      </p:sp>
      <p:sp>
        <p:nvSpPr>
          <p:cNvPr id="15" name="Text Placeholder 7">
            <a:extLst>
              <a:ext uri="{FF2B5EF4-FFF2-40B4-BE49-F238E27FC236}">
                <a16:creationId xmlns:a16="http://schemas.microsoft.com/office/drawing/2014/main" id="{4FDD2310-21DE-4E32-162B-A682E7C80415}"/>
              </a:ext>
            </a:extLst>
          </p:cNvPr>
          <p:cNvSpPr>
            <a:spLocks noGrp="1"/>
          </p:cNvSpPr>
          <p:nvPr>
            <p:ph type="body" sz="quarter" idx="23" hasCustomPrompt="1"/>
          </p:nvPr>
        </p:nvSpPr>
        <p:spPr>
          <a:xfrm>
            <a:off x="9641148" y="5007640"/>
            <a:ext cx="2134295" cy="990258"/>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6" name="Text Placeholder 7">
            <a:extLst>
              <a:ext uri="{FF2B5EF4-FFF2-40B4-BE49-F238E27FC236}">
                <a16:creationId xmlns:a16="http://schemas.microsoft.com/office/drawing/2014/main" id="{46CAB642-816B-1AD4-C6EC-DC709AEB5322}"/>
              </a:ext>
            </a:extLst>
          </p:cNvPr>
          <p:cNvSpPr>
            <a:spLocks noGrp="1"/>
          </p:cNvSpPr>
          <p:nvPr>
            <p:ph type="body" sz="quarter" idx="24" hasCustomPrompt="1"/>
          </p:nvPr>
        </p:nvSpPr>
        <p:spPr>
          <a:xfrm>
            <a:off x="9641148" y="4499640"/>
            <a:ext cx="2134295"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03</a:t>
            </a:r>
          </a:p>
        </p:txBody>
      </p:sp>
      <p:sp>
        <p:nvSpPr>
          <p:cNvPr id="18" name="Text Placeholder 7">
            <a:extLst>
              <a:ext uri="{FF2B5EF4-FFF2-40B4-BE49-F238E27FC236}">
                <a16:creationId xmlns:a16="http://schemas.microsoft.com/office/drawing/2014/main" id="{0547BAEE-CA36-FEB8-6D83-02337C2F8D49}"/>
              </a:ext>
            </a:extLst>
          </p:cNvPr>
          <p:cNvSpPr>
            <a:spLocks noGrp="1"/>
          </p:cNvSpPr>
          <p:nvPr>
            <p:ph type="body" sz="quarter" idx="25" hasCustomPrompt="1"/>
          </p:nvPr>
        </p:nvSpPr>
        <p:spPr>
          <a:xfrm>
            <a:off x="629228" y="3798601"/>
            <a:ext cx="3120971"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01</a:t>
            </a:r>
          </a:p>
        </p:txBody>
      </p:sp>
      <p:sp>
        <p:nvSpPr>
          <p:cNvPr id="20" name="Picture Placeholder 13">
            <a:extLst>
              <a:ext uri="{FF2B5EF4-FFF2-40B4-BE49-F238E27FC236}">
                <a16:creationId xmlns:a16="http://schemas.microsoft.com/office/drawing/2014/main" id="{83A4DF79-4135-2882-B7BA-B55846E23436}"/>
              </a:ext>
            </a:extLst>
          </p:cNvPr>
          <p:cNvSpPr>
            <a:spLocks noGrp="1"/>
          </p:cNvSpPr>
          <p:nvPr>
            <p:ph type="pic" sz="quarter" idx="30"/>
          </p:nvPr>
        </p:nvSpPr>
        <p:spPr>
          <a:xfrm>
            <a:off x="4066903" y="1694276"/>
            <a:ext cx="2533415" cy="4679989"/>
          </a:xfrm>
          <a:solidFill>
            <a:schemeClr val="bg1"/>
          </a:solidFill>
        </p:spPr>
        <p:txBody>
          <a:bodyPr/>
          <a:lstStyle>
            <a:lvl1pPr marL="0" indent="0">
              <a:buNone/>
              <a:defRPr>
                <a:noFill/>
              </a:defRPr>
            </a:lvl1pPr>
          </a:lstStyle>
          <a:p>
            <a:r>
              <a:rPr lang="en-US"/>
              <a:t>Click icon to add picture</a:t>
            </a:r>
            <a:endParaRPr lang="en-PT" dirty="0"/>
          </a:p>
        </p:txBody>
      </p:sp>
      <p:sp>
        <p:nvSpPr>
          <p:cNvPr id="21" name="Picture Placeholder 13">
            <a:extLst>
              <a:ext uri="{FF2B5EF4-FFF2-40B4-BE49-F238E27FC236}">
                <a16:creationId xmlns:a16="http://schemas.microsoft.com/office/drawing/2014/main" id="{89C98052-C7A8-3D01-E622-F349386C574A}"/>
              </a:ext>
            </a:extLst>
          </p:cNvPr>
          <p:cNvSpPr>
            <a:spLocks noGrp="1"/>
          </p:cNvSpPr>
          <p:nvPr>
            <p:ph type="pic" sz="quarter" idx="31"/>
          </p:nvPr>
        </p:nvSpPr>
        <p:spPr>
          <a:xfrm>
            <a:off x="6739083" y="1694275"/>
            <a:ext cx="2533415" cy="2274044"/>
          </a:xfrm>
          <a:solidFill>
            <a:schemeClr val="bg1"/>
          </a:solidFill>
        </p:spPr>
        <p:txBody>
          <a:bodyPr/>
          <a:lstStyle>
            <a:lvl1pPr marL="0" indent="0">
              <a:buNone/>
              <a:defRPr>
                <a:noFill/>
              </a:defRPr>
            </a:lvl1pPr>
          </a:lstStyle>
          <a:p>
            <a:r>
              <a:rPr lang="en-US" dirty="0"/>
              <a:t>Click icon to add picture</a:t>
            </a:r>
            <a:endParaRPr lang="en-PT" dirty="0"/>
          </a:p>
        </p:txBody>
      </p:sp>
      <p:sp>
        <p:nvSpPr>
          <p:cNvPr id="22" name="Picture Placeholder 13">
            <a:extLst>
              <a:ext uri="{FF2B5EF4-FFF2-40B4-BE49-F238E27FC236}">
                <a16:creationId xmlns:a16="http://schemas.microsoft.com/office/drawing/2014/main" id="{B1315DB2-20BB-BDBD-E84C-BF29539DDB4C}"/>
              </a:ext>
            </a:extLst>
          </p:cNvPr>
          <p:cNvSpPr>
            <a:spLocks noGrp="1"/>
          </p:cNvSpPr>
          <p:nvPr>
            <p:ph type="pic" sz="quarter" idx="32"/>
          </p:nvPr>
        </p:nvSpPr>
        <p:spPr>
          <a:xfrm>
            <a:off x="6739083" y="4100219"/>
            <a:ext cx="2533415" cy="2274044"/>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FFEE432-2096-233F-3257-25F17C54B8EE}"/>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74541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3_Title Gree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2" y="2445415"/>
            <a:ext cx="4046367" cy="4779097"/>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9" y="1843286"/>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2172501" y="5876517"/>
            <a:ext cx="9668395" cy="498475"/>
          </a:xfrm>
        </p:spPr>
        <p:txBody>
          <a:bodyPr anchor="ctr">
            <a:noAutofit/>
          </a:bodyPr>
          <a:lstStyle>
            <a:lvl1pPr marL="0" indent="0" algn="r">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4"/>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3" y="2729646"/>
            <a:ext cx="6715892"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3768878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 Block Image Right c">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7158E0F-F95E-EF09-60C2-D4ED888927E4}"/>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7" name="Rectangle 8">
            <a:extLst>
              <a:ext uri="{FF2B5EF4-FFF2-40B4-BE49-F238E27FC236}">
                <a16:creationId xmlns:a16="http://schemas.microsoft.com/office/drawing/2014/main" id="{700E8159-44BD-8273-2F96-40B857041A6B}"/>
              </a:ext>
            </a:extLst>
          </p:cNvPr>
          <p:cNvSpPr/>
          <p:nvPr userDrawn="1"/>
        </p:nvSpPr>
        <p:spPr>
          <a:xfrm>
            <a:off x="1" y="1938530"/>
            <a:ext cx="4562857"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7" name="Rectangle 9">
            <a:extLst>
              <a:ext uri="{FF2B5EF4-FFF2-40B4-BE49-F238E27FC236}">
                <a16:creationId xmlns:a16="http://schemas.microsoft.com/office/drawing/2014/main" id="{132B99E3-A740-5294-20E6-42B736DAB1AC}"/>
              </a:ext>
            </a:extLst>
          </p:cNvPr>
          <p:cNvSpPr/>
          <p:nvPr userDrawn="1"/>
        </p:nvSpPr>
        <p:spPr>
          <a:xfrm>
            <a:off x="7970843" y="0"/>
            <a:ext cx="3408359"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9" name="Picture Placeholder 13">
            <a:extLst>
              <a:ext uri="{FF2B5EF4-FFF2-40B4-BE49-F238E27FC236}">
                <a16:creationId xmlns:a16="http://schemas.microsoft.com/office/drawing/2014/main" id="{7B346C8B-DCE7-966A-7E12-3379ED4EBD36}"/>
              </a:ext>
            </a:extLst>
          </p:cNvPr>
          <p:cNvSpPr>
            <a:spLocks noGrp="1"/>
          </p:cNvSpPr>
          <p:nvPr>
            <p:ph type="pic" sz="quarter" idx="30"/>
          </p:nvPr>
        </p:nvSpPr>
        <p:spPr>
          <a:xfrm>
            <a:off x="5045383" y="1938530"/>
            <a:ext cx="7146617" cy="4655017"/>
          </a:xfrm>
          <a:solidFill>
            <a:schemeClr val="bg1"/>
          </a:solidFill>
        </p:spPr>
        <p:txBody>
          <a:bodyPr/>
          <a:lstStyle>
            <a:lvl1pPr marL="0" indent="0">
              <a:buNone/>
              <a:defRPr>
                <a:noFill/>
              </a:defRPr>
            </a:lvl1pPr>
          </a:lstStyle>
          <a:p>
            <a:r>
              <a:rPr lang="en-US" dirty="0"/>
              <a:t>Click icon to add picture</a:t>
            </a:r>
            <a:endParaRPr lang="en-PT" dirty="0"/>
          </a:p>
        </p:txBody>
      </p:sp>
      <p:sp>
        <p:nvSpPr>
          <p:cNvPr id="4" name="Text Placeholder 7">
            <a:extLst>
              <a:ext uri="{FF2B5EF4-FFF2-40B4-BE49-F238E27FC236}">
                <a16:creationId xmlns:a16="http://schemas.microsoft.com/office/drawing/2014/main" id="{1686A3C3-810F-FBF8-B854-DBC0C784325E}"/>
              </a:ext>
            </a:extLst>
          </p:cNvPr>
          <p:cNvSpPr>
            <a:spLocks noGrp="1"/>
          </p:cNvSpPr>
          <p:nvPr>
            <p:ph type="body" sz="quarter" idx="21" hasCustomPrompt="1"/>
          </p:nvPr>
        </p:nvSpPr>
        <p:spPr>
          <a:xfrm>
            <a:off x="639389" y="3429002"/>
            <a:ext cx="3537979" cy="751025"/>
          </a:xfrm>
          <a:prstGeom prst="rect">
            <a:avLst/>
          </a:prstGeom>
        </p:spPr>
        <p:txBody>
          <a:bodyPr>
            <a:normAutofit/>
          </a:bodyPr>
          <a:lstStyle>
            <a:lvl1pPr marL="0" indent="0">
              <a:lnSpc>
                <a:spcPct val="110000"/>
              </a:lnSpc>
              <a:buClrTx/>
              <a:buSzTx/>
              <a:buFontTx/>
              <a:buNone/>
              <a:defRPr sz="1001">
                <a:solidFill>
                  <a:schemeClr val="bg1"/>
                </a:solidFill>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6" name="Edit title">
            <a:extLst>
              <a:ext uri="{FF2B5EF4-FFF2-40B4-BE49-F238E27FC236}">
                <a16:creationId xmlns:a16="http://schemas.microsoft.com/office/drawing/2014/main" id="{BFEE99D1-802F-AD17-A07B-2F9857F12B0B}"/>
              </a:ext>
            </a:extLst>
          </p:cNvPr>
          <p:cNvSpPr txBox="1">
            <a:spLocks noGrp="1"/>
          </p:cNvSpPr>
          <p:nvPr>
            <p:ph type="title" hasCustomPrompt="1"/>
          </p:nvPr>
        </p:nvSpPr>
        <p:spPr>
          <a:xfrm>
            <a:off x="626402" y="236811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8" name="Text Placeholder 7">
            <a:extLst>
              <a:ext uri="{FF2B5EF4-FFF2-40B4-BE49-F238E27FC236}">
                <a16:creationId xmlns:a16="http://schemas.microsoft.com/office/drawing/2014/main" id="{526D24AF-BBAB-F871-338B-5D0931B19DBE}"/>
              </a:ext>
            </a:extLst>
          </p:cNvPr>
          <p:cNvSpPr>
            <a:spLocks noGrp="1"/>
          </p:cNvSpPr>
          <p:nvPr>
            <p:ph type="body" sz="quarter" idx="31" hasCustomPrompt="1"/>
          </p:nvPr>
        </p:nvSpPr>
        <p:spPr>
          <a:xfrm>
            <a:off x="626402" y="1916491"/>
            <a:ext cx="4330802" cy="395870"/>
          </a:xfrm>
          <a:prstGeom prst="rect">
            <a:avLst/>
          </a:prstGeom>
        </p:spPr>
        <p:txBody>
          <a:bodyPr>
            <a:normAutofit/>
          </a:bodyPr>
          <a:lstStyle>
            <a:lvl1pPr marL="0" indent="0">
              <a:buClrTx/>
              <a:buSzTx/>
              <a:buFontTx/>
              <a:buNone/>
              <a:defRPr sz="1401" b="0" i="0">
                <a:solidFill>
                  <a:srgbClr val="12294A"/>
                </a:solidFill>
                <a:latin typeface="Equip Extended Light" panose="02000503000000020004" pitchFamily="2" charset="0"/>
              </a:defRPr>
            </a:lvl1pPr>
          </a:lstStyle>
          <a:p>
            <a:r>
              <a:rPr dirty="0"/>
              <a:t>Edit subtitle</a:t>
            </a:r>
          </a:p>
        </p:txBody>
      </p:sp>
      <p:pic>
        <p:nvPicPr>
          <p:cNvPr id="3" name="Picture 2">
            <a:extLst>
              <a:ext uri="{FF2B5EF4-FFF2-40B4-BE49-F238E27FC236}">
                <a16:creationId xmlns:a16="http://schemas.microsoft.com/office/drawing/2014/main" id="{F022E9EF-561D-6717-EAE7-B9FFC23A480F}"/>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196984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Text Blocks Middle">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F21E111-3648-3630-7A55-FF7926B119A3}"/>
              </a:ext>
            </a:extLst>
          </p:cNvPr>
          <p:cNvSpPr/>
          <p:nvPr userDrawn="1"/>
        </p:nvSpPr>
        <p:spPr>
          <a:xfrm>
            <a:off x="8129287" y="0"/>
            <a:ext cx="4062713"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3" name="Rectangle 1">
            <a:extLst>
              <a:ext uri="{FF2B5EF4-FFF2-40B4-BE49-F238E27FC236}">
                <a16:creationId xmlns:a16="http://schemas.microsoft.com/office/drawing/2014/main" id="{FB108929-4339-5078-1FD8-5530A46B3534}"/>
              </a:ext>
            </a:extLst>
          </p:cNvPr>
          <p:cNvSpPr/>
          <p:nvPr userDrawn="1"/>
        </p:nvSpPr>
        <p:spPr>
          <a:xfrm>
            <a:off x="4062713" y="0"/>
            <a:ext cx="4062713"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5" name="Straight Connector 11">
            <a:extLst>
              <a:ext uri="{FF2B5EF4-FFF2-40B4-BE49-F238E27FC236}">
                <a16:creationId xmlns:a16="http://schemas.microsoft.com/office/drawing/2014/main" id="{DC32587C-F9B2-3491-CC23-F3CEDB685633}"/>
              </a:ext>
            </a:extLst>
          </p:cNvPr>
          <p:cNvSpPr/>
          <p:nvPr userDrawn="1"/>
        </p:nvSpPr>
        <p:spPr>
          <a:xfrm flipH="1" flipV="1">
            <a:off x="4278776" y="2206874"/>
            <a:ext cx="3634452" cy="1"/>
          </a:xfrm>
          <a:prstGeom prst="line">
            <a:avLst/>
          </a:prstGeom>
          <a:ln w="6350">
            <a:solidFill>
              <a:schemeClr val="accent1"/>
            </a:solidFill>
            <a:miter/>
          </a:ln>
        </p:spPr>
        <p:txBody>
          <a:bodyPr lIns="45719" rIns="45719"/>
          <a:lstStyle/>
          <a:p>
            <a:endParaRPr sz="1801"/>
          </a:p>
        </p:txBody>
      </p:sp>
      <p:sp>
        <p:nvSpPr>
          <p:cNvPr id="7" name="Straight Connector 13">
            <a:extLst>
              <a:ext uri="{FF2B5EF4-FFF2-40B4-BE49-F238E27FC236}">
                <a16:creationId xmlns:a16="http://schemas.microsoft.com/office/drawing/2014/main" id="{68310609-DDFB-7B18-506E-DEF6A3C77615}"/>
              </a:ext>
            </a:extLst>
          </p:cNvPr>
          <p:cNvSpPr/>
          <p:nvPr userDrawn="1"/>
        </p:nvSpPr>
        <p:spPr>
          <a:xfrm flipH="1" flipV="1">
            <a:off x="4278776" y="4382913"/>
            <a:ext cx="3634452" cy="1"/>
          </a:xfrm>
          <a:prstGeom prst="line">
            <a:avLst/>
          </a:prstGeom>
          <a:ln w="6350">
            <a:solidFill>
              <a:schemeClr val="accent1"/>
            </a:solidFill>
            <a:miter/>
          </a:ln>
        </p:spPr>
        <p:txBody>
          <a:bodyPr lIns="45719" rIns="45719"/>
          <a:lstStyle/>
          <a:p>
            <a:endParaRPr sz="1801"/>
          </a:p>
        </p:txBody>
      </p:sp>
      <p:sp>
        <p:nvSpPr>
          <p:cNvPr id="9" name="Body Level One…">
            <a:extLst>
              <a:ext uri="{FF2B5EF4-FFF2-40B4-BE49-F238E27FC236}">
                <a16:creationId xmlns:a16="http://schemas.microsoft.com/office/drawing/2014/main" id="{EA0F3CEC-886E-EF3A-75C6-B8805344D4AD}"/>
              </a:ext>
            </a:extLst>
          </p:cNvPr>
          <p:cNvSpPr txBox="1">
            <a:spLocks noGrp="1"/>
          </p:cNvSpPr>
          <p:nvPr>
            <p:ph type="body" sz="quarter" idx="1" hasCustomPrompt="1"/>
          </p:nvPr>
        </p:nvSpPr>
        <p:spPr>
          <a:xfrm>
            <a:off x="5024828" y="1007769"/>
            <a:ext cx="2882096"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192" indent="-126999">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61" indent="-142873">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65" indent="-163284">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275" indent="-190497">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7" name="Edit section title">
            <a:extLst>
              <a:ext uri="{FF2B5EF4-FFF2-40B4-BE49-F238E27FC236}">
                <a16:creationId xmlns:a16="http://schemas.microsoft.com/office/drawing/2014/main" id="{6D2B3587-4FF0-2CC6-91E1-F977F981DB29}"/>
              </a:ext>
            </a:extLst>
          </p:cNvPr>
          <p:cNvSpPr txBox="1">
            <a:spLocks noGrp="1"/>
          </p:cNvSpPr>
          <p:nvPr>
            <p:ph type="title" hasCustomPrompt="1"/>
          </p:nvPr>
        </p:nvSpPr>
        <p:spPr>
          <a:xfrm>
            <a:off x="637248" y="2118205"/>
            <a:ext cx="3112949" cy="1754328"/>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19" name="Text Placeholder 7">
            <a:extLst>
              <a:ext uri="{FF2B5EF4-FFF2-40B4-BE49-F238E27FC236}">
                <a16:creationId xmlns:a16="http://schemas.microsoft.com/office/drawing/2014/main" id="{C6D82282-58B7-B572-21FA-5E6C6BC21666}"/>
              </a:ext>
            </a:extLst>
          </p:cNvPr>
          <p:cNvSpPr>
            <a:spLocks noGrp="1"/>
          </p:cNvSpPr>
          <p:nvPr>
            <p:ph type="body" sz="quarter" idx="21" hasCustomPrompt="1"/>
          </p:nvPr>
        </p:nvSpPr>
        <p:spPr>
          <a:xfrm>
            <a:off x="639388" y="4209425"/>
            <a:ext cx="3111070" cy="954159"/>
          </a:xfrm>
          <a:prstGeom prst="rect">
            <a:avLst/>
          </a:prstGeom>
        </p:spPr>
        <p:txBody>
          <a:bodyPr>
            <a:normAutofit/>
          </a:bodyPr>
          <a:lstStyle>
            <a:lvl1pPr marL="0" indent="0">
              <a:lnSpc>
                <a:spcPct val="110000"/>
              </a:lnSpc>
              <a:buClrTx/>
              <a:buSzTx/>
              <a:buFontTx/>
              <a:buNone/>
              <a:defRPr sz="10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3" name="Text Placeholder 7">
            <a:extLst>
              <a:ext uri="{FF2B5EF4-FFF2-40B4-BE49-F238E27FC236}">
                <a16:creationId xmlns:a16="http://schemas.microsoft.com/office/drawing/2014/main" id="{C63E07B8-ED85-2714-01C3-6EFAB7EBBFA6}"/>
              </a:ext>
            </a:extLst>
          </p:cNvPr>
          <p:cNvSpPr>
            <a:spLocks noGrp="1"/>
          </p:cNvSpPr>
          <p:nvPr>
            <p:ph type="body" sz="quarter" idx="22" hasCustomPrompt="1"/>
          </p:nvPr>
        </p:nvSpPr>
        <p:spPr>
          <a:xfrm>
            <a:off x="5024828" y="540357"/>
            <a:ext cx="2882098" cy="407855"/>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4" name="Text Placeholder 7">
            <a:extLst>
              <a:ext uri="{FF2B5EF4-FFF2-40B4-BE49-F238E27FC236}">
                <a16:creationId xmlns:a16="http://schemas.microsoft.com/office/drawing/2014/main" id="{55EFF40B-D59E-F943-F2EE-DC35F8952E65}"/>
              </a:ext>
            </a:extLst>
          </p:cNvPr>
          <p:cNvSpPr>
            <a:spLocks noGrp="1"/>
          </p:cNvSpPr>
          <p:nvPr>
            <p:ph type="body" sz="quarter" idx="23" hasCustomPrompt="1"/>
          </p:nvPr>
        </p:nvSpPr>
        <p:spPr>
          <a:xfrm>
            <a:off x="5024828" y="3160659"/>
            <a:ext cx="2882098"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5" name="Text Placeholder 7">
            <a:extLst>
              <a:ext uri="{FF2B5EF4-FFF2-40B4-BE49-F238E27FC236}">
                <a16:creationId xmlns:a16="http://schemas.microsoft.com/office/drawing/2014/main" id="{9B910182-B843-D9AE-C441-020E9675E2D4}"/>
              </a:ext>
            </a:extLst>
          </p:cNvPr>
          <p:cNvSpPr>
            <a:spLocks noGrp="1"/>
          </p:cNvSpPr>
          <p:nvPr>
            <p:ph type="body" sz="quarter" idx="24" hasCustomPrompt="1"/>
          </p:nvPr>
        </p:nvSpPr>
        <p:spPr>
          <a:xfrm>
            <a:off x="5024828" y="2693246"/>
            <a:ext cx="2882098" cy="407854"/>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6" name="Text Placeholder 7">
            <a:extLst>
              <a:ext uri="{FF2B5EF4-FFF2-40B4-BE49-F238E27FC236}">
                <a16:creationId xmlns:a16="http://schemas.microsoft.com/office/drawing/2014/main" id="{2A8B609C-104C-BC54-DCE5-B193EC22DCAE}"/>
              </a:ext>
            </a:extLst>
          </p:cNvPr>
          <p:cNvSpPr>
            <a:spLocks noGrp="1"/>
          </p:cNvSpPr>
          <p:nvPr>
            <p:ph type="body" sz="quarter" idx="25" hasCustomPrompt="1"/>
          </p:nvPr>
        </p:nvSpPr>
        <p:spPr>
          <a:xfrm>
            <a:off x="5024828" y="5411790"/>
            <a:ext cx="2882098"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7" name="Text Placeholder 7">
            <a:extLst>
              <a:ext uri="{FF2B5EF4-FFF2-40B4-BE49-F238E27FC236}">
                <a16:creationId xmlns:a16="http://schemas.microsoft.com/office/drawing/2014/main" id="{07DE8488-E655-B59C-3BE5-C21817CD0D3D}"/>
              </a:ext>
            </a:extLst>
          </p:cNvPr>
          <p:cNvSpPr>
            <a:spLocks noGrp="1"/>
          </p:cNvSpPr>
          <p:nvPr>
            <p:ph type="body" sz="quarter" idx="26" hasCustomPrompt="1"/>
          </p:nvPr>
        </p:nvSpPr>
        <p:spPr>
          <a:xfrm>
            <a:off x="5024828" y="4944378"/>
            <a:ext cx="2882098" cy="407854"/>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pic>
        <p:nvPicPr>
          <p:cNvPr id="4" name="Picture 3">
            <a:extLst>
              <a:ext uri="{FF2B5EF4-FFF2-40B4-BE49-F238E27FC236}">
                <a16:creationId xmlns:a16="http://schemas.microsoft.com/office/drawing/2014/main" id="{59F7848C-8CD6-EADB-45EF-60242A21889C}"/>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629551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5_Section Small Title Image 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C977E-52CC-5C18-95B7-3B5A9A065F4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 name="Picture 3">
            <a:extLst>
              <a:ext uri="{FF2B5EF4-FFF2-40B4-BE49-F238E27FC236}">
                <a16:creationId xmlns:a16="http://schemas.microsoft.com/office/drawing/2014/main" id="{F5FEE183-EBB8-EB69-1D89-781D037EAD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5" name="I never stop making it better. I believe in standing out and shining bright.">
            <a:extLst>
              <a:ext uri="{FF2B5EF4-FFF2-40B4-BE49-F238E27FC236}">
                <a16:creationId xmlns:a16="http://schemas.microsoft.com/office/drawing/2014/main" id="{8E40BAD4-8313-44E9-2110-7B8F99E640B4}"/>
              </a:ext>
            </a:extLst>
          </p:cNvPr>
          <p:cNvSpPr txBox="1">
            <a:spLocks noGrp="1"/>
          </p:cNvSpPr>
          <p:nvPr>
            <p:ph type="title" hasCustomPrompt="1"/>
          </p:nvPr>
        </p:nvSpPr>
        <p:spPr>
          <a:xfrm>
            <a:off x="639388" y="2274836"/>
            <a:ext cx="4318096" cy="743469"/>
          </a:xfrm>
          <a:prstGeom prst="rect">
            <a:avLst/>
          </a:prstGeom>
        </p:spPr>
        <p:txBody>
          <a:bodyPr>
            <a:normAutofit/>
          </a:bodyPr>
          <a:lstStyle>
            <a:lvl1pPr>
              <a:defRPr sz="3600">
                <a:solidFill>
                  <a:srgbClr val="FFFFFF"/>
                </a:solidFill>
              </a:defRPr>
            </a:lvl1pPr>
          </a:lstStyle>
          <a:p>
            <a:r>
              <a:rPr lang="en-US" dirty="0"/>
              <a:t>Edit headline</a:t>
            </a:r>
            <a:endParaRPr dirty="0"/>
          </a:p>
        </p:txBody>
      </p:sp>
      <p:pic>
        <p:nvPicPr>
          <p:cNvPr id="3" name="Picture 2">
            <a:extLst>
              <a:ext uri="{FF2B5EF4-FFF2-40B4-BE49-F238E27FC236}">
                <a16:creationId xmlns:a16="http://schemas.microsoft.com/office/drawing/2014/main" id="{10A2C1E8-4D98-2576-8E7E-FA14BD811FB4}"/>
              </a:ext>
            </a:extLst>
          </p:cNvPr>
          <p:cNvPicPr>
            <a:picLocks noChangeAspect="1"/>
          </p:cNvPicPr>
          <p:nvPr userDrawn="1"/>
        </p:nvPicPr>
        <p:blipFill>
          <a:blip r:embed="rId3"/>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560583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1CC82-3DDB-6E1F-5447-7173DA81419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401" y="481126"/>
            <a:ext cx="694799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5" y="1292358"/>
            <a:ext cx="6947998"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6" y="243620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203" y="211211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2" y="211211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2" y="243971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9" y="211562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8" y="211562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6" y="352205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203" y="319796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2" y="319796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2" y="352556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9" y="320147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8" y="320147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6" y="452156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203" y="419747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2" y="419747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2" y="452507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9" y="420098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8" y="420098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2" y="5876517"/>
            <a:ext cx="6381364" cy="498475"/>
          </a:xfrm>
        </p:spPr>
        <p:txBody>
          <a:bodyPr anchor="ctr">
            <a:noAutofit/>
          </a:bodyPr>
          <a:lstStyle>
            <a:lvl1pPr marL="0" indent="0">
              <a:spcBef>
                <a:spcPts val="0"/>
              </a:spcBef>
              <a:buNone/>
              <a:defRPr sz="1001" b="0" i="0">
                <a:solidFill>
                  <a:schemeClr val="tx2"/>
                </a:solidFill>
                <a:latin typeface="+mn-lt"/>
              </a:defRPr>
            </a:lvl1pPr>
          </a:lstStyle>
          <a:p>
            <a:pPr lvl="0"/>
            <a:r>
              <a:rPr lang="en-GB" dirty="0"/>
              <a:t>Edit Footnote</a:t>
            </a:r>
          </a:p>
        </p:txBody>
      </p:sp>
      <p:pic>
        <p:nvPicPr>
          <p:cNvPr id="7" name="Picture 6" descr="A green infinity symbol on a black background&#10;&#10;Description automatically generated">
            <a:extLst>
              <a:ext uri="{FF2B5EF4-FFF2-40B4-BE49-F238E27FC236}">
                <a16:creationId xmlns:a16="http://schemas.microsoft.com/office/drawing/2014/main" id="{8D4E37FB-59E9-CD61-D3A2-6D8C5E6ED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18221" y="4146478"/>
            <a:ext cx="3573780" cy="2711522"/>
          </a:xfrm>
          <a:prstGeom prst="rect">
            <a:avLst/>
          </a:prstGeom>
        </p:spPr>
      </p:pic>
      <p:pic>
        <p:nvPicPr>
          <p:cNvPr id="3" name="Picture 2">
            <a:extLst>
              <a:ext uri="{FF2B5EF4-FFF2-40B4-BE49-F238E27FC236}">
                <a16:creationId xmlns:a16="http://schemas.microsoft.com/office/drawing/2014/main" id="{BC502C00-24E3-B271-791D-D3E5B2E5E6FF}"/>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2358422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2_Info Bullets">
    <p:spTree>
      <p:nvGrpSpPr>
        <p:cNvPr id="1" name=""/>
        <p:cNvGrpSpPr/>
        <p:nvPr/>
      </p:nvGrpSpPr>
      <p:grpSpPr>
        <a:xfrm>
          <a:off x="0" y="0"/>
          <a:ext cx="0" cy="0"/>
          <a:chOff x="0" y="0"/>
          <a:chExt cx="0" cy="0"/>
        </a:xfrm>
      </p:grpSpPr>
      <p:pic>
        <p:nvPicPr>
          <p:cNvPr id="25" name="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2" y="3936274"/>
            <a:ext cx="4987211" cy="2921726"/>
          </a:xfrm>
          <a:prstGeom prst="rect">
            <a:avLst/>
          </a:prstGeom>
          <a:ln w="12700">
            <a:miter lim="400000"/>
          </a:ln>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4" y="2680489"/>
            <a:ext cx="5785204" cy="981157"/>
          </a:xfrm>
          <a:prstGeom prst="rect">
            <a:avLst/>
          </a:prstGeom>
        </p:spPr>
        <p:txBody>
          <a:bodyPr wrap="square" tIns="72000" anchor="t">
            <a:spAutoFit/>
          </a:bodyPr>
          <a:lstStyle>
            <a:lvl1pPr marL="285748" indent="-285748">
              <a:lnSpc>
                <a:spcPct val="100000"/>
              </a:lnSpc>
              <a:spcBef>
                <a:spcPts val="0"/>
              </a:spcBef>
              <a:buFont typeface="Arial" panose="020B0604020202020204" pitchFamily="34" charset="0"/>
              <a:buChar char="•"/>
              <a:defRPr sz="1401"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601" y="2084766"/>
            <a:ext cx="5785204" cy="584775"/>
          </a:xfrm>
        </p:spPr>
        <p:txBody>
          <a:bodyPr wrap="square">
            <a:spAutoFit/>
          </a:bodyPr>
          <a:lstStyle>
            <a:lvl1pPr marL="0" indent="0">
              <a:lnSpc>
                <a:spcPct val="100000"/>
              </a:lnSpc>
              <a:spcBef>
                <a:spcPts val="0"/>
              </a:spcBef>
              <a:buNone/>
              <a:defRPr sz="3200" b="1" i="0">
                <a:solidFill>
                  <a:schemeClr val="tx2"/>
                </a:solidFill>
                <a:latin typeface="Equip Extended ExtraBold" panose="02000503000000020004" pitchFamily="2" charset="0"/>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402" y="481126"/>
            <a:ext cx="5065198"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3" y="1352796"/>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3371849" y="5876517"/>
            <a:ext cx="8116875"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77"/>
              </a:defRPr>
            </a:lvl1pPr>
          </a:lstStyle>
          <a:p>
            <a:pPr lvl="0"/>
            <a:r>
              <a:rPr lang="en-GB" dirty="0"/>
              <a:t>Edit Footnote</a:t>
            </a:r>
          </a:p>
        </p:txBody>
      </p:sp>
      <p:pic>
        <p:nvPicPr>
          <p:cNvPr id="2" name="Picture 1">
            <a:extLst>
              <a:ext uri="{FF2B5EF4-FFF2-40B4-BE49-F238E27FC236}">
                <a16:creationId xmlns:a16="http://schemas.microsoft.com/office/drawing/2014/main" id="{1BDFAFA5-6D83-7121-1864-1235CB5213D6}"/>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825954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_Plain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1" y="1810067"/>
            <a:ext cx="10854000" cy="386615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370231"/>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2" y="11885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30E29C9E-D945-CF18-A288-81FA443133E0}"/>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398135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2_Title and Subtitle">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241260"/>
            <a:ext cx="2616740" cy="2616740"/>
          </a:xfrm>
          <a:prstGeom prst="rect">
            <a:avLst/>
          </a:prstGeom>
          <a:ln w="12700">
            <a:miter lim="400000"/>
          </a:ln>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2" y="1274509"/>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2686050" y="5876517"/>
            <a:ext cx="880267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55278EA7-DAA7-DE39-61F0-DE668CC665D9}"/>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3613240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3_Title">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1" y="4241260"/>
            <a:ext cx="2831589" cy="2616740"/>
          </a:xfrm>
          <a:prstGeom prst="rect">
            <a:avLst/>
          </a:prstGeom>
          <a:ln w="12700">
            <a:miter lim="400000"/>
          </a:ln>
        </p:spPr>
      </p:pic>
      <p:sp>
        <p:nvSpPr>
          <p:cNvPr id="2" name="Text Placeholder 7">
            <a:extLst>
              <a:ext uri="{FF2B5EF4-FFF2-40B4-BE49-F238E27FC236}">
                <a16:creationId xmlns:a16="http://schemas.microsoft.com/office/drawing/2014/main" id="{C98A6BC2-F79B-C384-BE8C-5E57FD6D6193}"/>
              </a:ext>
            </a:extLst>
          </p:cNvPr>
          <p:cNvSpPr>
            <a:spLocks noGrp="1"/>
          </p:cNvSpPr>
          <p:nvPr>
            <p:ph type="body" sz="quarter" idx="10" hasCustomPrompt="1"/>
          </p:nvPr>
        </p:nvSpPr>
        <p:spPr>
          <a:xfrm>
            <a:off x="2686050" y="5876517"/>
            <a:ext cx="880267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3" name="Title 1">
            <a:extLst>
              <a:ext uri="{FF2B5EF4-FFF2-40B4-BE49-F238E27FC236}">
                <a16:creationId xmlns:a16="http://schemas.microsoft.com/office/drawing/2014/main" id="{B7F22750-A973-44D5-837F-F16CB0F8B72F}"/>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pic>
        <p:nvPicPr>
          <p:cNvPr id="4" name="Picture 3">
            <a:extLst>
              <a:ext uri="{FF2B5EF4-FFF2-40B4-BE49-F238E27FC236}">
                <a16:creationId xmlns:a16="http://schemas.microsoft.com/office/drawing/2014/main" id="{41C86E5D-8967-265B-767E-7A5D41719273}"/>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4021374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4_Blank">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4561377"/>
            <a:ext cx="3185689" cy="2296625"/>
          </a:xfrm>
          <a:prstGeom prst="rect">
            <a:avLst/>
          </a:prstGeom>
          <a:ln w="12700">
            <a:miter lim="400000"/>
          </a:ln>
        </p:spPr>
      </p:pic>
      <p:pic>
        <p:nvPicPr>
          <p:cNvPr id="2" name="Picture 1">
            <a:extLst>
              <a:ext uri="{FF2B5EF4-FFF2-40B4-BE49-F238E27FC236}">
                <a16:creationId xmlns:a16="http://schemas.microsoft.com/office/drawing/2014/main" id="{11294994-5ED0-E884-A346-43064923C382}"/>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5_Plain text + 3 column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2" y="1187336"/>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45762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5133531"/>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457060"/>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5132967"/>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1" y="5457060"/>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1" y="5132967"/>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1"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2" y="1801190"/>
            <a:ext cx="10862324" cy="260280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2" y="6072408"/>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7B1B33A-452F-1530-112A-A56994EA2C6F}"/>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10681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3_Title Green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2" y="2445415"/>
            <a:ext cx="4046367" cy="4779097"/>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9" y="1843286"/>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7546022" y="5876517"/>
            <a:ext cx="4294875" cy="498475"/>
          </a:xfrm>
        </p:spPr>
        <p:txBody>
          <a:bodyPr anchor="ctr">
            <a:noAutofit/>
          </a:bodyPr>
          <a:lstStyle>
            <a:lvl1pPr marL="0" indent="0" algn="r">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4"/>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3" y="2729646"/>
            <a:ext cx="6715892"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960768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6_text in 2 columns">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2000224"/>
            <a:ext cx="5220000" cy="346817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2000250"/>
            <a:ext cx="5220000" cy="3468400"/>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2" y="124853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A000176C-C98C-878B-EA8E-5C0115CB372C}"/>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273657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7" y="1602250"/>
            <a:ext cx="5785204" cy="4073968"/>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6" y="1969431"/>
            <a:ext cx="43308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mn-lt"/>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400" y="481126"/>
            <a:ext cx="813563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3" y="1297371"/>
            <a:ext cx="4330800" cy="395997"/>
          </a:xfrm>
          <a:prstGeom prst="rect">
            <a:avLst/>
          </a:prstGeom>
        </p:spPr>
        <p:txBody>
          <a:bodyPr wrap="square" tIns="72000" anchor="t">
            <a:spAutoFit/>
          </a:bodyPr>
          <a:lstStyle>
            <a:lvl1pPr marL="0" indent="0">
              <a:lnSpc>
                <a:spcPct val="100000"/>
              </a:lnSpc>
              <a:spcBef>
                <a:spcPts val="0"/>
              </a:spcBef>
              <a:buNone/>
              <a:defRPr sz="1801" b="0" i="0">
                <a:solidFill>
                  <a:schemeClr val="tx2"/>
                </a:solidFill>
                <a:latin typeface="Equip Extended Medium" panose="020006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C845AF1-BD1F-BCAC-1747-1C4D699D71BB}"/>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2294451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8_Paragraph 3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507029"/>
            <a:ext cx="10866510" cy="3073525"/>
          </a:xfrm>
          <a:prstGeom prst="rect">
            <a:avLst/>
          </a:prstGeom>
        </p:spPr>
        <p:txBody>
          <a:bodyPr wrap="square" tIns="72000" numCol="3" spcCol="720000" anchor="t">
            <a:spAutoFit/>
          </a:bodyPr>
          <a:lstStyle>
            <a:lvl1pPr marL="0" indent="0">
              <a:lnSpc>
                <a:spcPct val="100000"/>
              </a:lnSpc>
              <a:spcBef>
                <a:spcPts val="0"/>
              </a:spcBef>
              <a:buFont typeface="+mj-lt"/>
              <a:buNone/>
              <a:defRPr sz="1001" b="0" i="0">
                <a:solidFill>
                  <a:schemeClr val="tx2"/>
                </a:solidFill>
                <a:latin typeface="Equip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2106040"/>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6"/>
            <a:ext cx="7128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2" y="1297370"/>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F947AAE-FA9F-13EB-00C3-F15D18C4C55F}"/>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883913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9_Bullet List 3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1"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1"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400" y="481126"/>
            <a:ext cx="712762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2" y="1258802"/>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EF7122E7-FF9F-86E0-723F-D8593E1B3862}"/>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025141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10_Bullet List 2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400705"/>
            <a:ext cx="5148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99715"/>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400705"/>
            <a:ext cx="5148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999715"/>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6"/>
            <a:ext cx="5143815"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2" y="1273088"/>
            <a:ext cx="5143815"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6553C13E-1F09-EF0A-04BB-A08AA7053DC2}"/>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7767468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ection Green">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D9781A-8572-0687-F434-6BE618644CCD}"/>
              </a:ext>
            </a:extLst>
          </p:cNvPr>
          <p:cNvSpPr/>
          <p:nvPr userDrawn="1"/>
        </p:nvSpPr>
        <p:spPr>
          <a:xfrm>
            <a:off x="0" y="2579935"/>
            <a:ext cx="12192000" cy="427806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4" name="Body Level One…">
            <a:extLst>
              <a:ext uri="{FF2B5EF4-FFF2-40B4-BE49-F238E27FC236}">
                <a16:creationId xmlns:a16="http://schemas.microsoft.com/office/drawing/2014/main" id="{EC923DE6-E2BC-6B14-DE2E-A5F5ED921301}"/>
              </a:ext>
            </a:extLst>
          </p:cNvPr>
          <p:cNvSpPr txBox="1">
            <a:spLocks noGrp="1"/>
          </p:cNvSpPr>
          <p:nvPr>
            <p:ph type="body" sz="quarter" idx="1" hasCustomPrompt="1"/>
          </p:nvPr>
        </p:nvSpPr>
        <p:spPr>
          <a:xfrm>
            <a:off x="622213" y="2808646"/>
            <a:ext cx="8139822" cy="334314"/>
          </a:xfrm>
          <a:prstGeom prst="rect">
            <a:avLst/>
          </a:prstGeom>
        </p:spPr>
        <p:txBody>
          <a:bodyPr/>
          <a:lstStyle>
            <a:lvl1pPr marL="0" indent="0">
              <a:buClrTx/>
              <a:buSzTx/>
              <a:buFontTx/>
              <a:buNone/>
              <a:defRPr sz="1401" b="1">
                <a:latin typeface="Equip" panose="02000503030000020004" pitchFamily="2" charset="0"/>
                <a:ea typeface="Equip" panose="02000503030000020004" pitchFamily="2" charset="0"/>
                <a:cs typeface="Equip" panose="02000503030000020004" pitchFamily="2" charset="0"/>
                <a:sym typeface="EquipExtended-Bold"/>
              </a:defRPr>
            </a:lvl1pPr>
            <a:lvl2pPr marL="634993" indent="-177798">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2pPr>
            <a:lvl3pPr marL="1114410" indent="-200022">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3pPr>
            <a:lvl4pPr marL="1600180" indent="-228597">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4pPr>
            <a:lvl5pPr marL="2095475" indent="-266697">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5pPr>
          </a:lstStyle>
          <a:p>
            <a:r>
              <a:rPr dirty="0"/>
              <a:t>Edit description</a:t>
            </a:r>
          </a:p>
          <a:p>
            <a:pPr lvl="1"/>
            <a:endParaRPr dirty="0"/>
          </a:p>
          <a:p>
            <a:pPr lvl="2"/>
            <a:endParaRPr dirty="0"/>
          </a:p>
          <a:p>
            <a:pPr lvl="3"/>
            <a:endParaRPr dirty="0"/>
          </a:p>
          <a:p>
            <a:pPr lvl="4"/>
            <a:endParaRPr dirty="0"/>
          </a:p>
        </p:txBody>
      </p:sp>
      <p:sp>
        <p:nvSpPr>
          <p:cNvPr id="5" name="Edit title">
            <a:extLst>
              <a:ext uri="{FF2B5EF4-FFF2-40B4-BE49-F238E27FC236}">
                <a16:creationId xmlns:a16="http://schemas.microsoft.com/office/drawing/2014/main" id="{94273B28-167D-0083-FF1E-ED633A96B26E}"/>
              </a:ext>
            </a:extLst>
          </p:cNvPr>
          <p:cNvSpPr txBox="1">
            <a:spLocks noGrp="1"/>
          </p:cNvSpPr>
          <p:nvPr>
            <p:ph type="title" hasCustomPrompt="1"/>
          </p:nvPr>
        </p:nvSpPr>
        <p:spPr>
          <a:xfrm>
            <a:off x="626400" y="481124"/>
            <a:ext cx="8135637"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6" name="Text Placeholder 7">
            <a:extLst>
              <a:ext uri="{FF2B5EF4-FFF2-40B4-BE49-F238E27FC236}">
                <a16:creationId xmlns:a16="http://schemas.microsoft.com/office/drawing/2014/main" id="{F145A188-5D2B-5257-BF80-2D03304C8687}"/>
              </a:ext>
            </a:extLst>
          </p:cNvPr>
          <p:cNvSpPr>
            <a:spLocks noGrp="1"/>
          </p:cNvSpPr>
          <p:nvPr>
            <p:ph type="body" sz="quarter" idx="21" hasCustomPrompt="1"/>
          </p:nvPr>
        </p:nvSpPr>
        <p:spPr>
          <a:xfrm>
            <a:off x="626402" y="1297370"/>
            <a:ext cx="4330802" cy="395871"/>
          </a:xfrm>
          <a:prstGeom prst="rect">
            <a:avLst/>
          </a:prstGeom>
        </p:spPr>
        <p:txBody>
          <a:bodyPr/>
          <a:lstStyle>
            <a:lvl1pPr marL="0" indent="0">
              <a:buClrTx/>
              <a:buSzTx/>
              <a:buFontTx/>
              <a:buNone/>
              <a:defRPr sz="1801">
                <a:solidFill>
                  <a:schemeClr val="accent1"/>
                </a:solidFill>
              </a:defRPr>
            </a:lvl1pPr>
          </a:lstStyle>
          <a:p>
            <a:r>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F5B486C-03F7-9E1F-AC06-F3308346C5D6}"/>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647477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ext Section Dark">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9" name="Body Level One…">
            <a:extLst>
              <a:ext uri="{FF2B5EF4-FFF2-40B4-BE49-F238E27FC236}">
                <a16:creationId xmlns:a16="http://schemas.microsoft.com/office/drawing/2014/main" id="{8A5A1CF0-159F-A5D1-1277-049116151FB1}"/>
              </a:ext>
            </a:extLst>
          </p:cNvPr>
          <p:cNvSpPr txBox="1">
            <a:spLocks noGrp="1"/>
          </p:cNvSpPr>
          <p:nvPr>
            <p:ph type="body" sz="quarter" idx="1" hasCustomPrompt="1"/>
          </p:nvPr>
        </p:nvSpPr>
        <p:spPr>
          <a:xfrm>
            <a:off x="622214" y="1969429"/>
            <a:ext cx="8135639" cy="334314"/>
          </a:xfrm>
          <a:prstGeom prst="rect">
            <a:avLst/>
          </a:prstGeom>
        </p:spPr>
        <p:txBody>
          <a:bodyPr/>
          <a:lstStyle>
            <a:lvl1pPr marL="0" indent="0">
              <a:buClrTx/>
              <a:buSzTx/>
              <a:buFontTx/>
              <a:buNone/>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4993" indent="-177798">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10" indent="-200022">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180" indent="-228597">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475" indent="-266697">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10" name="Edit title">
            <a:extLst>
              <a:ext uri="{FF2B5EF4-FFF2-40B4-BE49-F238E27FC236}">
                <a16:creationId xmlns:a16="http://schemas.microsoft.com/office/drawing/2014/main" id="{8AD2A4CD-8041-2A9C-6A68-8AA0CE30382E}"/>
              </a:ext>
            </a:extLst>
          </p:cNvPr>
          <p:cNvSpPr txBox="1">
            <a:spLocks noGrp="1"/>
          </p:cNvSpPr>
          <p:nvPr>
            <p:ph type="title" hasCustomPrompt="1"/>
          </p:nvPr>
        </p:nvSpPr>
        <p:spPr>
          <a:xfrm>
            <a:off x="626400" y="481124"/>
            <a:ext cx="813563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11" name="Text Placeholder 7">
            <a:extLst>
              <a:ext uri="{FF2B5EF4-FFF2-40B4-BE49-F238E27FC236}">
                <a16:creationId xmlns:a16="http://schemas.microsoft.com/office/drawing/2014/main" id="{28CDF77F-8717-C789-AB9C-5861F38F61BA}"/>
              </a:ext>
            </a:extLst>
          </p:cNvPr>
          <p:cNvSpPr>
            <a:spLocks noGrp="1"/>
          </p:cNvSpPr>
          <p:nvPr>
            <p:ph type="body" sz="quarter" idx="21" hasCustomPrompt="1"/>
          </p:nvPr>
        </p:nvSpPr>
        <p:spPr>
          <a:xfrm>
            <a:off x="626402" y="1297370"/>
            <a:ext cx="4330802" cy="395871"/>
          </a:xfrm>
          <a:prstGeom prst="rect">
            <a:avLst/>
          </a:prstGeom>
        </p:spPr>
        <p:txBody>
          <a:bodyPr/>
          <a:lstStyle>
            <a:lvl1pPr marL="0" indent="0">
              <a:buClrTx/>
              <a:buSzTx/>
              <a:buFontTx/>
              <a:buNone/>
              <a:defRPr sz="1801" b="0" i="0">
                <a:solidFill>
                  <a:schemeClr val="accent1"/>
                </a:solidFill>
                <a:latin typeface="Equip Extended Light" panose="02000503000000020004" pitchFamily="2" charset="0"/>
              </a:defRPr>
            </a:lvl1pPr>
          </a:lstStyle>
          <a:p>
            <a:r>
              <a:rPr dirty="0"/>
              <a:t>Edit subtitle</a:t>
            </a:r>
          </a:p>
        </p:txBody>
      </p:sp>
      <p:sp>
        <p:nvSpPr>
          <p:cNvPr id="12" name="Text Placeholder 7">
            <a:extLst>
              <a:ext uri="{FF2B5EF4-FFF2-40B4-BE49-F238E27FC236}">
                <a16:creationId xmlns:a16="http://schemas.microsoft.com/office/drawing/2014/main" id="{BB59B42D-3F2C-62F0-96AE-7A6EFD4AA85B}"/>
              </a:ext>
            </a:extLst>
          </p:cNvPr>
          <p:cNvSpPr>
            <a:spLocks noGrp="1"/>
          </p:cNvSpPr>
          <p:nvPr>
            <p:ph type="body" sz="quarter" idx="22" hasCustomPrompt="1"/>
          </p:nvPr>
        </p:nvSpPr>
        <p:spPr>
          <a:xfrm>
            <a:off x="626402" y="5876514"/>
            <a:ext cx="10862324" cy="498476"/>
          </a:xfrm>
          <a:prstGeom prst="rect">
            <a:avLst/>
          </a:prstGeom>
        </p:spPr>
        <p:txBody>
          <a:bodyPr anchor="ctr"/>
          <a:lstStyle>
            <a:lvl1pPr marL="0" indent="0">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2" name="Picture 1">
            <a:extLst>
              <a:ext uri="{FF2B5EF4-FFF2-40B4-BE49-F238E27FC236}">
                <a16:creationId xmlns:a16="http://schemas.microsoft.com/office/drawing/2014/main" id="{9123A485-5A2C-ED21-15DE-83C229AF2C29}"/>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485858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s Right">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2" name="Body Level One…">
            <a:extLst>
              <a:ext uri="{FF2B5EF4-FFF2-40B4-BE49-F238E27FC236}">
                <a16:creationId xmlns:a16="http://schemas.microsoft.com/office/drawing/2014/main" id="{526D53D2-8316-127F-377D-88751A4480A5}"/>
              </a:ext>
            </a:extLst>
          </p:cNvPr>
          <p:cNvSpPr txBox="1">
            <a:spLocks noGrp="1"/>
          </p:cNvSpPr>
          <p:nvPr>
            <p:ph type="body" sz="quarter" idx="1" hasCustomPrompt="1"/>
          </p:nvPr>
        </p:nvSpPr>
        <p:spPr>
          <a:xfrm>
            <a:off x="622217" y="2435070"/>
            <a:ext cx="4330802" cy="334314"/>
          </a:xfrm>
          <a:prstGeom prst="rect">
            <a:avLst/>
          </a:prstGeom>
        </p:spPr>
        <p:txBody>
          <a:bodyPr/>
          <a:lstStyle>
            <a:lvl1pPr marL="0" indent="0">
              <a:buClrTx/>
              <a:buSzTx/>
              <a:buFontTx/>
              <a:buNone/>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4993" indent="-177798">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10" indent="-200022">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180" indent="-228597">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475" indent="-266697">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4" name="Edit title">
            <a:extLst>
              <a:ext uri="{FF2B5EF4-FFF2-40B4-BE49-F238E27FC236}">
                <a16:creationId xmlns:a16="http://schemas.microsoft.com/office/drawing/2014/main" id="{7AC92900-9411-6B4D-F67F-98F1B3FA1A8D}"/>
              </a:ext>
            </a:extLst>
          </p:cNvPr>
          <p:cNvSpPr txBox="1">
            <a:spLocks noGrp="1"/>
          </p:cNvSpPr>
          <p:nvPr>
            <p:ph type="title" hasCustomPrompt="1"/>
          </p:nvPr>
        </p:nvSpPr>
        <p:spPr>
          <a:xfrm>
            <a:off x="626402" y="48112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5" name="Text Placeholder 7">
            <a:extLst>
              <a:ext uri="{FF2B5EF4-FFF2-40B4-BE49-F238E27FC236}">
                <a16:creationId xmlns:a16="http://schemas.microsoft.com/office/drawing/2014/main" id="{B70428C9-953D-7918-C7BA-A000129BF6FC}"/>
              </a:ext>
            </a:extLst>
          </p:cNvPr>
          <p:cNvSpPr>
            <a:spLocks noGrp="1"/>
          </p:cNvSpPr>
          <p:nvPr>
            <p:ph type="body" sz="quarter" idx="21" hasCustomPrompt="1"/>
          </p:nvPr>
        </p:nvSpPr>
        <p:spPr>
          <a:xfrm>
            <a:off x="626402" y="1429439"/>
            <a:ext cx="4330802" cy="395870"/>
          </a:xfrm>
          <a:prstGeom prst="rect">
            <a:avLst/>
          </a:prstGeom>
        </p:spPr>
        <p:txBody>
          <a:bodyPr/>
          <a:lstStyle>
            <a:lvl1pPr marL="0" indent="0">
              <a:buClrTx/>
              <a:buSzTx/>
              <a:buFontTx/>
              <a:buNone/>
              <a:defRPr sz="1801" b="0" i="0">
                <a:solidFill>
                  <a:schemeClr val="accent1"/>
                </a:solidFill>
                <a:latin typeface="Equip Extended Light" panose="02000503000000020004" pitchFamily="2" charset="0"/>
              </a:defRPr>
            </a:lvl1pPr>
          </a:lstStyle>
          <a:p>
            <a:r>
              <a:rPr dirty="0"/>
              <a:t>Edit subtitle</a:t>
            </a:r>
          </a:p>
        </p:txBody>
      </p:sp>
      <p:sp>
        <p:nvSpPr>
          <p:cNvPr id="6" name="Rectangle 8">
            <a:extLst>
              <a:ext uri="{FF2B5EF4-FFF2-40B4-BE49-F238E27FC236}">
                <a16:creationId xmlns:a16="http://schemas.microsoft.com/office/drawing/2014/main" id="{04821314-0C34-2886-6F30-9D3DF9652BF2}"/>
              </a:ext>
            </a:extLst>
          </p:cNvPr>
          <p:cNvSpPr/>
          <p:nvPr userDrawn="1"/>
        </p:nvSpPr>
        <p:spPr>
          <a:xfrm>
            <a:off x="9054880" y="5207265"/>
            <a:ext cx="3064764" cy="1650734"/>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4" name="Picture Placeholder 13">
            <a:extLst>
              <a:ext uri="{FF2B5EF4-FFF2-40B4-BE49-F238E27FC236}">
                <a16:creationId xmlns:a16="http://schemas.microsoft.com/office/drawing/2014/main" id="{B3068393-147C-8619-79D1-F7B47D63CAFB}"/>
              </a:ext>
            </a:extLst>
          </p:cNvPr>
          <p:cNvSpPr>
            <a:spLocks noGrp="1"/>
          </p:cNvSpPr>
          <p:nvPr>
            <p:ph type="pic" sz="quarter" idx="33"/>
          </p:nvPr>
        </p:nvSpPr>
        <p:spPr>
          <a:xfrm>
            <a:off x="5912186" y="3472120"/>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5" name="Picture Placeholder 13">
            <a:extLst>
              <a:ext uri="{FF2B5EF4-FFF2-40B4-BE49-F238E27FC236}">
                <a16:creationId xmlns:a16="http://schemas.microsoft.com/office/drawing/2014/main" id="{D55E5078-597C-5DF0-ED9B-AE5F4D235DDD}"/>
              </a:ext>
            </a:extLst>
          </p:cNvPr>
          <p:cNvSpPr>
            <a:spLocks noGrp="1"/>
          </p:cNvSpPr>
          <p:nvPr>
            <p:ph type="pic" sz="quarter" idx="34"/>
          </p:nvPr>
        </p:nvSpPr>
        <p:spPr>
          <a:xfrm>
            <a:off x="5912186" y="95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6" name="Picture Placeholder 13">
            <a:extLst>
              <a:ext uri="{FF2B5EF4-FFF2-40B4-BE49-F238E27FC236}">
                <a16:creationId xmlns:a16="http://schemas.microsoft.com/office/drawing/2014/main" id="{A7E828CE-C7EF-BFFA-2407-597E114C23C0}"/>
              </a:ext>
            </a:extLst>
          </p:cNvPr>
          <p:cNvSpPr>
            <a:spLocks noGrp="1"/>
          </p:cNvSpPr>
          <p:nvPr>
            <p:ph type="pic" sz="quarter" idx="35"/>
          </p:nvPr>
        </p:nvSpPr>
        <p:spPr>
          <a:xfrm>
            <a:off x="9054883" y="174097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pic>
        <p:nvPicPr>
          <p:cNvPr id="7" name="Picture 6">
            <a:extLst>
              <a:ext uri="{FF2B5EF4-FFF2-40B4-BE49-F238E27FC236}">
                <a16:creationId xmlns:a16="http://schemas.microsoft.com/office/drawing/2014/main" id="{C4687287-6C93-F352-69BF-FF1080FD8EDD}"/>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93927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Green Section">
    <p:spTree>
      <p:nvGrpSpPr>
        <p:cNvPr id="1" name=""/>
        <p:cNvGrpSpPr/>
        <p:nvPr/>
      </p:nvGrpSpPr>
      <p:grpSpPr>
        <a:xfrm>
          <a:off x="0" y="0"/>
          <a:ext cx="0" cy="0"/>
          <a:chOff x="0" y="0"/>
          <a:chExt cx="0" cy="0"/>
        </a:xfrm>
      </p:grpSpPr>
      <p:sp>
        <p:nvSpPr>
          <p:cNvPr id="7" name="Edit title">
            <a:extLst>
              <a:ext uri="{FF2B5EF4-FFF2-40B4-BE49-F238E27FC236}">
                <a16:creationId xmlns:a16="http://schemas.microsoft.com/office/drawing/2014/main" id="{B4524133-A97E-79F8-EA50-7C75376B170A}"/>
              </a:ext>
            </a:extLst>
          </p:cNvPr>
          <p:cNvSpPr txBox="1">
            <a:spLocks noGrp="1"/>
          </p:cNvSpPr>
          <p:nvPr>
            <p:ph type="title" hasCustomPrompt="1"/>
          </p:nvPr>
        </p:nvSpPr>
        <p:spPr>
          <a:xfrm>
            <a:off x="626398" y="481124"/>
            <a:ext cx="3021579"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9" name="Body Level One…">
            <a:extLst>
              <a:ext uri="{FF2B5EF4-FFF2-40B4-BE49-F238E27FC236}">
                <a16:creationId xmlns:a16="http://schemas.microsoft.com/office/drawing/2014/main" id="{8714BC6E-362D-F435-24FD-721ABA062F4F}"/>
              </a:ext>
            </a:extLst>
          </p:cNvPr>
          <p:cNvSpPr txBox="1">
            <a:spLocks noGrp="1"/>
          </p:cNvSpPr>
          <p:nvPr>
            <p:ph type="body" sz="quarter" idx="1" hasCustomPrompt="1"/>
          </p:nvPr>
        </p:nvSpPr>
        <p:spPr>
          <a:xfrm>
            <a:off x="626402" y="2240644"/>
            <a:ext cx="3021579" cy="365092"/>
          </a:xfrm>
          <a:prstGeom prst="rect">
            <a:avLst/>
          </a:prstGeom>
        </p:spPr>
        <p:txBody>
          <a:bodyPr/>
          <a:lstStyle>
            <a:lvl1pPr marL="0" indent="0">
              <a:buClrTx/>
              <a:buSzTx/>
              <a:buFontTx/>
              <a:buNone/>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60390" indent="-2031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42985" indent="-2285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32838" indent="-261255">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133573" indent="-3047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subtitle</a:t>
            </a:r>
          </a:p>
          <a:p>
            <a:pPr lvl="1"/>
            <a:endParaRPr dirty="0"/>
          </a:p>
          <a:p>
            <a:pPr lvl="2"/>
            <a:endParaRPr dirty="0"/>
          </a:p>
          <a:p>
            <a:pPr lvl="3"/>
            <a:endParaRPr dirty="0"/>
          </a:p>
          <a:p>
            <a:pPr lvl="4"/>
            <a:endParaRPr dirty="0"/>
          </a:p>
        </p:txBody>
      </p:sp>
      <p:sp>
        <p:nvSpPr>
          <p:cNvPr id="10" name="Rectangle 2">
            <a:extLst>
              <a:ext uri="{FF2B5EF4-FFF2-40B4-BE49-F238E27FC236}">
                <a16:creationId xmlns:a16="http://schemas.microsoft.com/office/drawing/2014/main" id="{95020581-559C-7EC0-B719-384F19DA4AF6}"/>
              </a:ext>
            </a:extLst>
          </p:cNvPr>
          <p:cNvSpPr/>
          <p:nvPr userDrawn="1"/>
        </p:nvSpPr>
        <p:spPr>
          <a:xfrm>
            <a:off x="4122824" y="2344814"/>
            <a:ext cx="3946359" cy="4513186"/>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1" name="Text Placeholder 7">
            <a:extLst>
              <a:ext uri="{FF2B5EF4-FFF2-40B4-BE49-F238E27FC236}">
                <a16:creationId xmlns:a16="http://schemas.microsoft.com/office/drawing/2014/main" id="{D6541F1E-E3F0-DACA-682A-7D19F4F8F89D}"/>
              </a:ext>
            </a:extLst>
          </p:cNvPr>
          <p:cNvSpPr>
            <a:spLocks noGrp="1"/>
          </p:cNvSpPr>
          <p:nvPr>
            <p:ph type="body" sz="quarter" idx="21" hasCustomPrompt="1"/>
          </p:nvPr>
        </p:nvSpPr>
        <p:spPr>
          <a:xfrm>
            <a:off x="8332052" y="2344815"/>
            <a:ext cx="3361678" cy="334314"/>
          </a:xfrm>
          <a:prstGeom prst="rect">
            <a:avLst/>
          </a:prstGeom>
        </p:spPr>
        <p:txBody>
          <a:bodyPr/>
          <a:lstStyle>
            <a:lvl1pPr marL="0" indent="0">
              <a:buClrTx/>
              <a:buSzTx/>
              <a:buFontTx/>
              <a:buNone/>
              <a:defRPr sz="14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2" name="Picture 5">
            <a:extLst>
              <a:ext uri="{FF2B5EF4-FFF2-40B4-BE49-F238E27FC236}">
                <a16:creationId xmlns:a16="http://schemas.microsoft.com/office/drawing/2014/main" id="{A81EC4EF-75EA-6AD2-0411-EE96CD0D9DE8}"/>
              </a:ext>
            </a:extLst>
          </p:cNvPr>
          <p:cNvSpPr/>
          <p:nvPr userDrawn="1"/>
        </p:nvSpPr>
        <p:spPr>
          <a:xfrm>
            <a:off x="11137532" y="194014"/>
            <a:ext cx="730692" cy="1103357"/>
          </a:xfrm>
          <a:prstGeom prst="rect">
            <a:avLst/>
          </a:prstGeom>
          <a:ln w="12700">
            <a:miter lim="400000"/>
          </a:ln>
        </p:spPr>
        <p:txBody>
          <a:bodyPr lIns="45719" rIns="45719" anchor="ctr"/>
          <a:lstStyle/>
          <a:p>
            <a:endParaRPr sz="1801"/>
          </a:p>
        </p:txBody>
      </p:sp>
      <p:pic>
        <p:nvPicPr>
          <p:cNvPr id="2" name="Picture 1">
            <a:extLst>
              <a:ext uri="{FF2B5EF4-FFF2-40B4-BE49-F238E27FC236}">
                <a16:creationId xmlns:a16="http://schemas.microsoft.com/office/drawing/2014/main" id="{074412E1-DDAB-5BBA-9FF7-89BD67C512DA}"/>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076251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1_Photo 1 Right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18092-63B3-6D55-3745-98D6A91DBA59}"/>
              </a:ext>
            </a:extLst>
          </p:cNvPr>
          <p:cNvSpPr/>
          <p:nvPr userDrawn="1"/>
        </p:nvSpPr>
        <p:spPr>
          <a:xfrm>
            <a:off x="6791253" y="0"/>
            <a:ext cx="5400747"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5"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553707"/>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757555"/>
            <a:ext cx="545537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3198945"/>
            <a:ext cx="5455376" cy="303536"/>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8" y="5876517"/>
            <a:ext cx="544239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F6FE769-D671-BDD4-5CB4-3251302A2C31}"/>
              </a:ext>
            </a:extLst>
          </p:cNvPr>
          <p:cNvPicPr>
            <a:picLocks noChangeAspect="1"/>
          </p:cNvPicPr>
          <p:nvPr userDrawn="1"/>
        </p:nvPicPr>
        <p:blipFill>
          <a:blip r:embed="rId2"/>
          <a:srcRect/>
          <a:stretch/>
        </p:blipFill>
        <p:spPr>
          <a:xfrm>
            <a:off x="291751" y="426824"/>
            <a:ext cx="852789" cy="637737"/>
          </a:xfrm>
          <a:prstGeom prst="rect">
            <a:avLst/>
          </a:prstGeom>
        </p:spPr>
      </p:pic>
    </p:spTree>
    <p:extLst>
      <p:ext uri="{BB962C8B-B14F-4D97-AF65-F5344CB8AC3E}">
        <p14:creationId xmlns:p14="http://schemas.microsoft.com/office/powerpoint/2010/main" val="48637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1_Title White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47976-E3FB-4E11-452F-AD824E8DF1D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3" name="Picture 12" descr="A green circle with black background&#10;&#10;Description automatically generated">
            <a:extLst>
              <a:ext uri="{FF2B5EF4-FFF2-40B4-BE49-F238E27FC236}">
                <a16:creationId xmlns:a16="http://schemas.microsoft.com/office/drawing/2014/main" id="{27ADFE48-8E4F-2387-E8E4-523A542CBC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32"/>
          <a:stretch/>
        </p:blipFill>
        <p:spPr>
          <a:xfrm>
            <a:off x="3764485" y="1751249"/>
            <a:ext cx="8438148" cy="5117384"/>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8" y="5876517"/>
            <a:ext cx="4492684"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6" y="194014"/>
            <a:ext cx="2205244" cy="1103357"/>
          </a:xfrm>
          <a:prstGeom prst="rect">
            <a:avLst/>
          </a:prstGeom>
        </p:spPr>
      </p:pic>
      <p:sp>
        <p:nvSpPr>
          <p:cNvPr id="6" name="Title 1">
            <a:extLst>
              <a:ext uri="{FF2B5EF4-FFF2-40B4-BE49-F238E27FC236}">
                <a16:creationId xmlns:a16="http://schemas.microsoft.com/office/drawing/2014/main" id="{F2E5CD2F-A6F9-E927-EE63-A2048B7F7B99}"/>
              </a:ext>
            </a:extLst>
          </p:cNvPr>
          <p:cNvSpPr>
            <a:spLocks noGrp="1"/>
          </p:cNvSpPr>
          <p:nvPr>
            <p:ph type="title" hasCustomPrompt="1"/>
          </p:nvPr>
        </p:nvSpPr>
        <p:spPr>
          <a:xfrm>
            <a:off x="635801" y="2656071"/>
            <a:ext cx="65879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2" name="Text Placeholder 7">
            <a:extLst>
              <a:ext uri="{FF2B5EF4-FFF2-40B4-BE49-F238E27FC236}">
                <a16:creationId xmlns:a16="http://schemas.microsoft.com/office/drawing/2014/main" id="{E4707479-E95D-72CA-4C2B-3EDF0E3F0EB7}"/>
              </a:ext>
            </a:extLst>
          </p:cNvPr>
          <p:cNvSpPr>
            <a:spLocks noGrp="1"/>
          </p:cNvSpPr>
          <p:nvPr>
            <p:ph type="body" sz="quarter" idx="12" hasCustomPrompt="1"/>
          </p:nvPr>
        </p:nvSpPr>
        <p:spPr>
          <a:xfrm>
            <a:off x="639389" y="3497418"/>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23629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3_Grid 2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5AFA3-53B4-FA55-0433-1A428F04EB8C}"/>
              </a:ext>
            </a:extLst>
          </p:cNvPr>
          <p:cNvSpPr/>
          <p:nvPr userDrawn="1"/>
        </p:nvSpPr>
        <p:spPr>
          <a:xfrm>
            <a:off x="6253197" y="0"/>
            <a:ext cx="5938804"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201" y="720000"/>
            <a:ext cx="5241602"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6_Grid 3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41213-5DA2-0CAE-EB0E-F5A05ABE060D}"/>
              </a:ext>
            </a:extLst>
          </p:cNvPr>
          <p:cNvSpPr/>
          <p:nvPr userDrawn="1"/>
        </p:nvSpPr>
        <p:spPr>
          <a:xfrm>
            <a:off x="2" y="0"/>
            <a:ext cx="4032676"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5"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7_Grid 6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3FED0-624D-6943-0D92-AE1B139F7210}"/>
              </a:ext>
            </a:extLst>
          </p:cNvPr>
          <p:cNvSpPr/>
          <p:nvPr userDrawn="1"/>
        </p:nvSpPr>
        <p:spPr>
          <a:xfrm>
            <a:off x="8096401" y="0"/>
            <a:ext cx="4095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6"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2_Photo 1 Left Subtitle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965E9-16D5-1571-EEA8-A59DE983B750}"/>
              </a:ext>
            </a:extLst>
          </p:cNvPr>
          <p:cNvSpPr/>
          <p:nvPr userDrawn="1"/>
        </p:nvSpPr>
        <p:spPr>
          <a:xfrm>
            <a:off x="-8876" y="0"/>
            <a:ext cx="5408878"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dirty="0"/>
              <a:t>Click icon to add picture</a:t>
            </a:r>
            <a:endParaRPr lang="en-PT" dirty="0"/>
          </a:p>
        </p:txBody>
      </p:sp>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8" y="5876517"/>
            <a:ext cx="544239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1" y="2152097"/>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mn-lt"/>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1" y="1600393"/>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1" y="2697322"/>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pic>
        <p:nvPicPr>
          <p:cNvPr id="3" name="Picture 2">
            <a:extLst>
              <a:ext uri="{FF2B5EF4-FFF2-40B4-BE49-F238E27FC236}">
                <a16:creationId xmlns:a16="http://schemas.microsoft.com/office/drawing/2014/main" id="{46BC00DE-DBBE-138B-BACE-87FE319F6FA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28817105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4_Grid 2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C6172-2B47-3C3F-E50B-62EDB837CD8F}"/>
              </a:ext>
            </a:extLst>
          </p:cNvPr>
          <p:cNvSpPr/>
          <p:nvPr userDrawn="1"/>
        </p:nvSpPr>
        <p:spPr>
          <a:xfrm>
            <a:off x="0" y="0"/>
            <a:ext cx="5961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201" y="720000"/>
            <a:ext cx="5241602"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5_Grid 3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7CBE7-EFF3-6E7B-5600-87EC092473E3}"/>
              </a:ext>
            </a:extLst>
          </p:cNvPr>
          <p:cNvSpPr/>
          <p:nvPr userDrawn="1"/>
        </p:nvSpPr>
        <p:spPr>
          <a:xfrm>
            <a:off x="0" y="0"/>
            <a:ext cx="780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5" y="720000"/>
            <a:ext cx="3398398"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5" y="3574801"/>
            <a:ext cx="3398398"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8_Grid 6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ABE0A6-E0EA-94B2-EA86-5B4C8B768F44}"/>
              </a:ext>
            </a:extLst>
          </p:cNvPr>
          <p:cNvSpPr/>
          <p:nvPr userDrawn="1"/>
        </p:nvSpPr>
        <p:spPr>
          <a:xfrm>
            <a:off x="1" y="0"/>
            <a:ext cx="411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1_Statem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2" y="2762800"/>
            <a:ext cx="9767783" cy="830997"/>
          </a:xfrm>
          <a:prstGeom prst="rect">
            <a:avLst/>
          </a:prstGeom>
        </p:spPr>
        <p:txBody>
          <a:bodyPr anchor="ctr">
            <a:spAutoFit/>
          </a:bodyPr>
          <a:lstStyle>
            <a:lvl1pPr>
              <a:lnSpc>
                <a:spcPct val="100000"/>
              </a:lnSpc>
              <a:spcBef>
                <a:spcPts val="0"/>
              </a:spcBef>
              <a:defRPr sz="4800" b="0" i="0">
                <a:solidFill>
                  <a:schemeClr val="tx2"/>
                </a:solidFill>
                <a:latin typeface="Equip Extended Medium" panose="02000603000000020004" pitchFamily="2" charset="0"/>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4757196" y="5876517"/>
            <a:ext cx="673153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0CEF06E-A10E-059F-387F-4E889B772192}"/>
              </a:ext>
            </a:extLst>
          </p:cNvPr>
          <p:cNvPicPr>
            <a:picLocks noChangeAspect="1"/>
          </p:cNvPicPr>
          <p:nvPr userDrawn="1"/>
        </p:nvPicPr>
        <p:blipFill>
          <a:blip r:embed="rId2"/>
          <a:srcRect/>
          <a:stretch/>
        </p:blipFill>
        <p:spPr>
          <a:xfrm>
            <a:off x="9487750" y="194014"/>
            <a:ext cx="2205244" cy="1103357"/>
          </a:xfrm>
          <a:prstGeom prst="rect">
            <a:avLst/>
          </a:prstGeom>
        </p:spPr>
      </p:pic>
      <p:pic>
        <p:nvPicPr>
          <p:cNvPr id="3" name="r1Artboard 2edsw.pdf">
            <a:extLst>
              <a:ext uri="{FF2B5EF4-FFF2-40B4-BE49-F238E27FC236}">
                <a16:creationId xmlns:a16="http://schemas.microsoft.com/office/drawing/2014/main" id="{5D808F91-34F5-9067-C29D-DB14FE8C7A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24978"/>
          <a:stretch/>
        </p:blipFill>
        <p:spPr>
          <a:xfrm>
            <a:off x="284476" y="3126062"/>
            <a:ext cx="3731941" cy="3731941"/>
          </a:xfrm>
          <a:prstGeom prst="rect">
            <a:avLst/>
          </a:prstGeom>
          <a:ln w="12700">
            <a:miter lim="400000"/>
          </a:ln>
        </p:spPr>
      </p:pic>
    </p:spTree>
    <p:extLst>
      <p:ext uri="{BB962C8B-B14F-4D97-AF65-F5344CB8AC3E}">
        <p14:creationId xmlns:p14="http://schemas.microsoft.com/office/powerpoint/2010/main" val="12254287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2_Metrics">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2"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2" y="12697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4224760" y="5876517"/>
            <a:ext cx="726396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4C3803A3-0B0B-E1F2-D449-62CDC63C6C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4329645"/>
            <a:ext cx="3507129" cy="2528357"/>
          </a:xfrm>
          <a:prstGeom prst="rect">
            <a:avLst/>
          </a:prstGeom>
          <a:ln w="12700">
            <a:miter lim="400000"/>
          </a:ln>
        </p:spPr>
      </p:pic>
      <p:pic>
        <p:nvPicPr>
          <p:cNvPr id="4" name="Picture 3">
            <a:extLst>
              <a:ext uri="{FF2B5EF4-FFF2-40B4-BE49-F238E27FC236}">
                <a16:creationId xmlns:a16="http://schemas.microsoft.com/office/drawing/2014/main" id="{C727633D-1A94-55FE-22C4-F23E3CA5460D}"/>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8965519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3_People List">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9"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2"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2"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6"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6"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0"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0"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2" y="126096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399"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6E42A9E-18C4-1F6A-5EF6-BCAC22FD537B}"/>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70129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1_Titl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EC1F6A-B11A-2D97-168F-CEC681ED713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2" name="Picture 11" descr="A green liquid in a shape of a infinity&#10;&#10;Description automatically generated">
            <a:extLst>
              <a:ext uri="{FF2B5EF4-FFF2-40B4-BE49-F238E27FC236}">
                <a16:creationId xmlns:a16="http://schemas.microsoft.com/office/drawing/2014/main" id="{43310091-D1E3-36A1-A45A-15889E6050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264213" y="3"/>
            <a:ext cx="8927787" cy="4796589"/>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9" y="5876517"/>
            <a:ext cx="8713161"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6" y="194014"/>
            <a:ext cx="2205244" cy="1103357"/>
          </a:xfrm>
          <a:prstGeom prst="rect">
            <a:avLst/>
          </a:prstGeom>
        </p:spPr>
      </p:pic>
      <p:sp>
        <p:nvSpPr>
          <p:cNvPr id="2" name="Title 1">
            <a:extLst>
              <a:ext uri="{FF2B5EF4-FFF2-40B4-BE49-F238E27FC236}">
                <a16:creationId xmlns:a16="http://schemas.microsoft.com/office/drawing/2014/main" id="{2C32E244-6842-9CF9-1CA1-8BEE9E7590FB}"/>
              </a:ext>
            </a:extLst>
          </p:cNvPr>
          <p:cNvSpPr>
            <a:spLocks noGrp="1"/>
          </p:cNvSpPr>
          <p:nvPr>
            <p:ph type="title" hasCustomPrompt="1"/>
          </p:nvPr>
        </p:nvSpPr>
        <p:spPr>
          <a:xfrm>
            <a:off x="635802" y="3005596"/>
            <a:ext cx="87131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C39E5E57-A1B7-E396-6A7D-651BF350E892}"/>
              </a:ext>
            </a:extLst>
          </p:cNvPr>
          <p:cNvSpPr>
            <a:spLocks noGrp="1"/>
          </p:cNvSpPr>
          <p:nvPr>
            <p:ph type="body" sz="quarter" idx="12" hasCustomPrompt="1"/>
          </p:nvPr>
        </p:nvSpPr>
        <p:spPr>
          <a:xfrm>
            <a:off x="639387" y="3852000"/>
            <a:ext cx="8709575"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3773896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4_Icons List">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6"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8"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3"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3"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5"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5"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6"/>
            <a:ext cx="789256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2" y="12779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9"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399" y="5876517"/>
            <a:ext cx="10862327" cy="498475"/>
          </a:xfrm>
        </p:spPr>
        <p:txBody>
          <a:bodyPr anchor="ctr">
            <a:noAutofit/>
          </a:bodyPr>
          <a:lstStyle>
            <a:lvl1pPr marL="0" indent="0">
              <a:spcBef>
                <a:spcPts val="0"/>
              </a:spcBef>
              <a:buNone/>
              <a:defRPr sz="1001" b="0" i="0">
                <a:solidFill>
                  <a:schemeClr val="bg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D66FBF1-825F-B8B6-4DC6-84596C6B7EE0}"/>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997762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1_Info Grid 6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914771"/>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312086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796772"/>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924499"/>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513059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80650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312030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79620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80593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312030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79620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80593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6"/>
            <a:ext cx="791571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5" y="1232972"/>
            <a:ext cx="6947998"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0" y="5876517"/>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BD10345-60B8-BF31-321B-9A35E9F78B29}"/>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2210795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2_Info Grid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111411"/>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400" y="481126"/>
            <a:ext cx="7892569" cy="734423"/>
          </a:xfrm>
          <a:prstGeom prst="rect">
            <a:avLst/>
          </a:prstGeom>
        </p:spPr>
        <p:txBody>
          <a:bodyPr wrap="square" tIns="72000" anchor="t">
            <a:spAutoFit/>
          </a:bodyPr>
          <a:lstStyle>
            <a:lvl1pPr>
              <a:lnSpc>
                <a:spcPct val="100000"/>
              </a:lnSpc>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5" y="1271704"/>
            <a:ext cx="6947998"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0" y="5878402"/>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AE97237-B2D8-1C9A-449F-83B1491DF602}"/>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234838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3_Info Grid 4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79381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299990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2675814"/>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7" y="376882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7" y="4974913"/>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9" y="4650821"/>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1" y="1793249"/>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1" y="2999341"/>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1" y="2675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1" y="376825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1" y="4974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1" y="4650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9" y="481126"/>
            <a:ext cx="778839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2" y="128107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396" y="6031905"/>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48E666C3-3389-DA0B-90E1-2B6999F9D896}"/>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2967902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4_Info Grid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848475"/>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417047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1" y="1847911"/>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1"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1" y="417047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2" y="12589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2752081" y="5876517"/>
            <a:ext cx="8429612" cy="498475"/>
          </a:xfrm>
        </p:spPr>
        <p:txBody>
          <a:bodyPr anchor="ctr">
            <a:noAutofit/>
          </a:bodyPr>
          <a:lstStyle>
            <a:lvl1pPr marL="0" indent="0">
              <a:spcBef>
                <a:spcPts val="0"/>
              </a:spcBef>
              <a:buNone/>
              <a:defRPr sz="1001" b="0" i="0">
                <a:solidFill>
                  <a:schemeClr val="bg2"/>
                </a:solidFill>
                <a:latin typeface="Equip Extended Light" panose="02000503000000020004" pitchFamily="2" charset="0"/>
              </a:defRPr>
            </a:lvl1pPr>
          </a:lstStyle>
          <a:p>
            <a:pPr lvl="0"/>
            <a:r>
              <a:rPr lang="en-GB" dirty="0"/>
              <a:t>Edit Footnote</a:t>
            </a:r>
          </a:p>
        </p:txBody>
      </p:sp>
      <p:pic>
        <p:nvPicPr>
          <p:cNvPr id="6" name="r1Artboard 2edsw.pdf">
            <a:extLst>
              <a:ext uri="{FF2B5EF4-FFF2-40B4-BE49-F238E27FC236}">
                <a16:creationId xmlns:a16="http://schemas.microsoft.com/office/drawing/2014/main" id="{75D7B2A3-7ECB-E9E3-B907-5354D44097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5173887"/>
            <a:ext cx="2336068" cy="1684115"/>
          </a:xfrm>
          <a:prstGeom prst="rect">
            <a:avLst/>
          </a:prstGeom>
          <a:ln w="12700">
            <a:miter lim="400000"/>
          </a:ln>
        </p:spPr>
      </p:pic>
      <p:pic>
        <p:nvPicPr>
          <p:cNvPr id="4" name="Picture 3">
            <a:extLst>
              <a:ext uri="{FF2B5EF4-FFF2-40B4-BE49-F238E27FC236}">
                <a16:creationId xmlns:a16="http://schemas.microsoft.com/office/drawing/2014/main" id="{F5F916E8-7A83-EB15-8B81-10C2E4B52640}"/>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3223413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1_Grid 15 Log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9"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9"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2" y="1265774"/>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0" y="5876517"/>
            <a:ext cx="105048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E40047E-F7A0-93FF-A7B5-658B89402027}"/>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42756095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2_Grid 10 Log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9"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2" y="127422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0" y="5876517"/>
            <a:ext cx="105048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B97E316-2FDD-29FB-44FB-E453335FFD57}"/>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5858066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3_Grid 8 Logo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6" y="481126"/>
            <a:ext cx="8215204"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2" y="134040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73EEFC0-EB7A-3861-6050-FFF79371763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8974539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1_Content Grid 6">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28213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27705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27705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1691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416411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416411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6"/>
            <a:ext cx="7524000"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2" y="126568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1" y="2153985"/>
            <a:ext cx="2959100" cy="36000"/>
          </a:xfrm>
          <a:solidFill>
            <a:schemeClr val="tx1"/>
          </a:solidFill>
        </p:spPr>
        <p:txBody>
          <a:bodyPr/>
          <a:lstStyle>
            <a:lvl1pPr marL="0" indent="0">
              <a:spcBef>
                <a:spcPts val="0"/>
              </a:spcBef>
              <a:buNone/>
              <a:defRPr>
                <a:noFill/>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1"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8C93665-797F-432F-AEE2-C0078D416A9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218770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2_Content Grid 4">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268536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216638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7" y="457242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9" y="405344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7" y="268536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9" y="216638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6" y="457242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7" y="405344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2" y="125493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1" y="20382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6" y="20382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1" y="39246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6" y="39246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C74D87B7-8047-1557-1AAB-3D4C04C714FC}"/>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65546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1_Section Big Title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87F50A-9806-24DA-240C-1F9E9DB37F4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b="1" i="0" dirty="0">
              <a:latin typeface="Equip Extended ExtraBold" panose="02000503000000020004" pitchFamily="2" charset="0"/>
            </a:endParaRPr>
          </a:p>
        </p:txBody>
      </p:sp>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7"/>
            <a:ext cx="4429572"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8" y="2665304"/>
            <a:ext cx="9767783" cy="769441"/>
          </a:xfrm>
          <a:prstGeom prst="rect">
            <a:avLst/>
          </a:prstGeom>
        </p:spPr>
        <p:txBody>
          <a:bodyPr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7" y="3522088"/>
            <a:ext cx="9767783" cy="462998"/>
          </a:xfrm>
        </p:spPr>
        <p:txBody>
          <a:bodyPr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CF115A52-CCD1-3174-4061-30C9EF918487}"/>
              </a:ext>
            </a:extLst>
          </p:cNvPr>
          <p:cNvPicPr>
            <a:picLocks noChangeAspect="1"/>
          </p:cNvPicPr>
          <p:nvPr userDrawn="1"/>
        </p:nvPicPr>
        <p:blipFill>
          <a:blip r:embed="rId2"/>
          <a:srcRect/>
          <a:stretch/>
        </p:blipFill>
        <p:spPr>
          <a:xfrm>
            <a:off x="529486" y="194014"/>
            <a:ext cx="2205244" cy="1103357"/>
          </a:xfrm>
          <a:prstGeom prst="rect">
            <a:avLst/>
          </a:prstGeom>
        </p:spPr>
      </p:pic>
      <p:pic>
        <p:nvPicPr>
          <p:cNvPr id="4" name="Picture 3" descr="A green infinity symbol on a black background&#10;&#10;Description automatically generated">
            <a:extLst>
              <a:ext uri="{FF2B5EF4-FFF2-40B4-BE49-F238E27FC236}">
                <a16:creationId xmlns:a16="http://schemas.microsoft.com/office/drawing/2014/main" id="{D5C1CD79-5DF4-37FE-1E8E-812B0E36F3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379497" y="930442"/>
            <a:ext cx="7812505" cy="5927558"/>
          </a:xfrm>
          <a:prstGeom prst="rect">
            <a:avLst/>
          </a:prstGeom>
        </p:spPr>
      </p:pic>
    </p:spTree>
    <p:extLst>
      <p:ext uri="{BB962C8B-B14F-4D97-AF65-F5344CB8AC3E}">
        <p14:creationId xmlns:p14="http://schemas.microsoft.com/office/powerpoint/2010/main" val="565445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1_Info Table 3 Columns">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7" y="1921068"/>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86343"/>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Medium" panose="02000603000000020004" pitchFamily="2" charset="0"/>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2389817"/>
            <a:ext cx="25704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7" y="2756061"/>
            <a:ext cx="2570400" cy="2998800"/>
          </a:xfrm>
          <a:prstGeom prst="rect">
            <a:avLst/>
          </a:prstGeom>
          <a:solidFill>
            <a:srgbClr val="D1F5EA"/>
          </a:solidFill>
        </p:spPr>
        <p:txBody>
          <a:bodyPr lIns="180000" tIns="180000" rIns="180000" bIns="144000" anchor="t">
            <a:noAutofit/>
          </a:bodyPr>
          <a:lstStyle>
            <a:lvl1pPr marL="171447" indent="-171447">
              <a:lnSpc>
                <a:spcPct val="150000"/>
              </a:lnSpc>
              <a:spcBef>
                <a:spcPts val="0"/>
              </a:spcBef>
              <a:buFont typeface="Arial" panose="020B0604020202020204" pitchFamily="34" charset="0"/>
              <a:buChar char="•"/>
              <a:defRPr sz="11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7" y="1921068"/>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7" y="2756061"/>
            <a:ext cx="2570400" cy="2998800"/>
          </a:xfrm>
          <a:prstGeom prst="rect">
            <a:avLst/>
          </a:prstGeom>
          <a:solidFill>
            <a:srgbClr val="EFF1F4"/>
          </a:solidFill>
        </p:spPr>
        <p:txBody>
          <a:bodyPr lIns="180000" tIns="180000" rIns="180000" bIns="144000" anchor="t">
            <a:noAutofit/>
          </a:bodyPr>
          <a:lstStyle>
            <a:lvl1pPr marL="171447" indent="-171447">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7" y="1921068"/>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7" y="2756061"/>
            <a:ext cx="2570400" cy="2998800"/>
          </a:xfrm>
          <a:prstGeom prst="rect">
            <a:avLst/>
          </a:prstGeom>
          <a:solidFill>
            <a:srgbClr val="EFF1F4"/>
          </a:solidFill>
        </p:spPr>
        <p:txBody>
          <a:bodyPr lIns="180000" tIns="180000" rIns="180000" bIns="144000" anchor="t">
            <a:noAutofit/>
          </a:bodyPr>
          <a:lstStyle>
            <a:lvl1pPr marL="171447" indent="-171447">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2" y="12626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7" y="1886342"/>
            <a:ext cx="25704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7" y="1886342"/>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7" y="1886342"/>
            <a:ext cx="2570400" cy="36000"/>
          </a:xfrm>
          <a:solidFill>
            <a:schemeClr val="bg2"/>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3494185" y="5876517"/>
            <a:ext cx="7994539"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EF84360E-AE30-69B2-2AD1-F4AF37837D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3" y="4687747"/>
            <a:ext cx="3010395" cy="2170252"/>
          </a:xfrm>
          <a:prstGeom prst="rect">
            <a:avLst/>
          </a:prstGeom>
          <a:ln w="12700">
            <a:miter lim="400000"/>
          </a:ln>
        </p:spPr>
      </p:pic>
      <p:pic>
        <p:nvPicPr>
          <p:cNvPr id="2" name="Picture 1">
            <a:extLst>
              <a:ext uri="{FF2B5EF4-FFF2-40B4-BE49-F238E27FC236}">
                <a16:creationId xmlns:a16="http://schemas.microsoft.com/office/drawing/2014/main" id="{3D94D193-06D9-9ACF-5BA6-8E5ACE111F1E}"/>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0169647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2_Compare">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6" y="2057897"/>
            <a:ext cx="4338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description</a:t>
            </a:r>
          </a:p>
        </p:txBody>
      </p:sp>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5583068" y="1710385"/>
            <a:ext cx="3240000" cy="334441"/>
          </a:xfrm>
          <a:prstGeom prst="rect">
            <a:avLst/>
          </a:prstGeom>
        </p:spPr>
        <p:txBody>
          <a:bodyPr wrap="square" tIns="72000" numCol="1" spcCol="720000" anchor="t">
            <a:spAutoFit/>
          </a:bodyPr>
          <a:lstStyle>
            <a:lvl1pPr marL="0" indent="0" algn="l">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8"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7"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6"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1"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6"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1"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6"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1"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6"/>
            <a:ext cx="819666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3" y="1254605"/>
            <a:ext cx="4333815"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5"/>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4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50"/>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4"/>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pic>
        <p:nvPicPr>
          <p:cNvPr id="2" name="r1Artboard 2edsw.pdf">
            <a:extLst>
              <a:ext uri="{FF2B5EF4-FFF2-40B4-BE49-F238E27FC236}">
                <a16:creationId xmlns:a16="http://schemas.microsoft.com/office/drawing/2014/main" id="{434A59D4-D006-0D02-6C41-F296E71CF69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2" y="4201613"/>
            <a:ext cx="4534297" cy="2656389"/>
          </a:xfrm>
          <a:prstGeom prst="rect">
            <a:avLst/>
          </a:prstGeom>
          <a:ln w="12700">
            <a:miter lim="400000"/>
          </a:ln>
        </p:spPr>
      </p:pic>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3472405" y="5876517"/>
            <a:ext cx="8016320"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F176252C-E95C-21CD-0D0E-C8DAA5D945FE}"/>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18943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1_Quotes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0D7FE3-C125-1038-C554-984FE29F647F}"/>
              </a:ext>
            </a:extLst>
          </p:cNvPr>
          <p:cNvSpPr/>
          <p:nvPr userDrawn="1"/>
        </p:nvSpPr>
        <p:spPr>
          <a:xfrm>
            <a:off x="0" y="0"/>
            <a:ext cx="12192000" cy="6858000"/>
          </a:xfrm>
          <a:prstGeom prst="rect">
            <a:avLst/>
          </a:prstGeom>
          <a:solidFill>
            <a:srgbClr val="2D0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9"/>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41"/>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4" y="489758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9" y="2369876"/>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4" y="435273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4" y="402930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4" y="2794915"/>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4"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400" y="481126"/>
            <a:ext cx="7556903"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3" y="127678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bg1"/>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B6ADAD38-AAA5-5748-E785-D489ED004A33}"/>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034683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1_Quotes Blue">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9"/>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41"/>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4" y="489758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9" y="2369876"/>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4" y="435273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4" y="402930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4" y="2794915"/>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4"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400" y="481126"/>
            <a:ext cx="7556903"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3" y="127678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3541852" y="5876517"/>
            <a:ext cx="7946873" cy="498475"/>
          </a:xfrm>
        </p:spPr>
        <p:txBody>
          <a:bodyPr anchor="ctr">
            <a:noAutofit/>
          </a:bodyPr>
          <a:lstStyle>
            <a:lvl1pPr marL="0" indent="0">
              <a:spcBef>
                <a:spcPts val="0"/>
              </a:spcBef>
              <a:buNone/>
              <a:defRPr sz="1001" b="0" i="0">
                <a:solidFill>
                  <a:schemeClr val="bg1"/>
                </a:solidFill>
                <a:latin typeface="Equip Extended Light" panose="02000503000000020004" pitchFamily="2" charset="0"/>
              </a:defRPr>
            </a:lvl1pPr>
          </a:lstStyle>
          <a:p>
            <a:pPr lvl="0"/>
            <a:r>
              <a:rPr lang="en-GB" dirty="0"/>
              <a:t>Edit Footnote</a:t>
            </a:r>
          </a:p>
        </p:txBody>
      </p:sp>
      <p:pic>
        <p:nvPicPr>
          <p:cNvPr id="4" name="r1Artboard 2edsw.pdf">
            <a:extLst>
              <a:ext uri="{FF2B5EF4-FFF2-40B4-BE49-F238E27FC236}">
                <a16:creationId xmlns:a16="http://schemas.microsoft.com/office/drawing/2014/main" id="{3155A81D-E8A4-F0B4-E7B5-1770C1435E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6" y="4189672"/>
            <a:ext cx="2668329" cy="2668328"/>
          </a:xfrm>
          <a:prstGeom prst="rect">
            <a:avLst/>
          </a:prstGeom>
          <a:ln w="12700">
            <a:miter lim="400000"/>
          </a:ln>
        </p:spPr>
      </p:pic>
      <p:pic>
        <p:nvPicPr>
          <p:cNvPr id="2" name="Picture 1">
            <a:extLst>
              <a:ext uri="{FF2B5EF4-FFF2-40B4-BE49-F238E27FC236}">
                <a16:creationId xmlns:a16="http://schemas.microsoft.com/office/drawing/2014/main" id="{BA04EDA4-2B78-5D60-F1CB-24641A750F81}"/>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40504458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3_Info Quote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7" y="0"/>
            <a:ext cx="650040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2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5"/>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5" y="1050056"/>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3" y="553456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1" y="171177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4"/>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8"/>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1" y="3903800"/>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7" y="5876517"/>
            <a:ext cx="4332213"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2" y="481126"/>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2" y="1260750"/>
            <a:ext cx="4332212"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4" name="Picture 3">
            <a:extLst>
              <a:ext uri="{FF2B5EF4-FFF2-40B4-BE49-F238E27FC236}">
                <a16:creationId xmlns:a16="http://schemas.microsoft.com/office/drawing/2014/main" id="{002BF282-7112-38FD-7027-BB83CDD8FEBD}"/>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9390767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3_Info Quotes 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1404C2-1435-9EBC-81F4-5EC82D16759D}"/>
              </a:ext>
            </a:extLst>
          </p:cNvPr>
          <p:cNvSpPr/>
          <p:nvPr userDrawn="1"/>
        </p:nvSpPr>
        <p:spPr>
          <a:xfrm>
            <a:off x="5691597" y="0"/>
            <a:ext cx="650040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2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5"/>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5" y="1050056"/>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3" y="553456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1" y="171177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4"/>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8"/>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1" y="3903800"/>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7" y="5876517"/>
            <a:ext cx="4332213"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Extended Medium" panose="02000603000000020004" pitchFamily="2" charset="0"/>
              </a:defRPr>
            </a:lvl1pPr>
            <a:lvl2pPr>
              <a:spcBef>
                <a:spcPts val="0"/>
              </a:spcBef>
              <a:defRPr b="0" i="0">
                <a:solidFill>
                  <a:schemeClr val="tx2"/>
                </a:solidFill>
                <a:latin typeface="Equip Extended Light" panose="02000503000000020004" pitchFamily="2" charset="0"/>
              </a:defRPr>
            </a:lvl2pPr>
            <a:lvl3pPr>
              <a:spcBef>
                <a:spcPts val="0"/>
              </a:spcBef>
              <a:defRPr b="0" i="0">
                <a:solidFill>
                  <a:schemeClr val="tx2"/>
                </a:solidFill>
                <a:latin typeface="Equip Extended Light" panose="02000503000000020004" pitchFamily="2" charset="0"/>
              </a:defRPr>
            </a:lvl3pPr>
            <a:lvl4pPr>
              <a:spcBef>
                <a:spcPts val="0"/>
              </a:spcBef>
              <a:defRPr b="0" i="0">
                <a:solidFill>
                  <a:schemeClr val="tx2"/>
                </a:solidFill>
                <a:latin typeface="Equip Extended Light" panose="02000503000000020004" pitchFamily="2" charset="0"/>
              </a:defRPr>
            </a:lvl4pPr>
            <a:lvl5pPr>
              <a:spcBef>
                <a:spcPts val="0"/>
              </a:spcBef>
              <a:defRPr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2" y="481126"/>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2" y="1260750"/>
            <a:ext cx="4332212"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3C188CF0-6942-516A-27AF-4FCE6C69C751}"/>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3990128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_1_Present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1" y="2860917"/>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4"/>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6"/>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8"/>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2" y="127839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8"/>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4968000" y="5876517"/>
            <a:ext cx="6520725"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363055EC-1CC4-251D-A509-EF8BBADC86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0" y="4677518"/>
            <a:ext cx="2359513" cy="2180482"/>
          </a:xfrm>
          <a:prstGeom prst="rect">
            <a:avLst/>
          </a:prstGeom>
          <a:ln w="12700">
            <a:miter lim="400000"/>
          </a:ln>
        </p:spPr>
      </p:pic>
      <p:pic>
        <p:nvPicPr>
          <p:cNvPr id="2" name="Picture 1">
            <a:extLst>
              <a:ext uri="{FF2B5EF4-FFF2-40B4-BE49-F238E27FC236}">
                <a16:creationId xmlns:a16="http://schemas.microsoft.com/office/drawing/2014/main" id="{5EDD29BC-6E96-8032-10F2-66C7D4361831}"/>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33590941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1_Two Present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9" y="3923120"/>
            <a:ext cx="4691614" cy="426646"/>
          </a:xfrm>
          <a:prstGeom prst="rect">
            <a:avLst/>
          </a:prstGeom>
        </p:spPr>
        <p:txBody>
          <a:bodyPr wrap="square" lIns="0" tIns="72000" rIns="0" anchor="b">
            <a:spAutoFit/>
          </a:bodyPr>
          <a:lstStyle>
            <a:lvl1pPr>
              <a:lnSpc>
                <a:spcPct val="100000"/>
              </a:lnSpc>
              <a:spcBef>
                <a:spcPts val="0"/>
              </a:spcBef>
              <a:defRPr sz="2000" b="1" i="0">
                <a:solidFill>
                  <a:srgbClr val="47D8AD"/>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9" y="4493328"/>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9" y="4849120"/>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9" y="5204912"/>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3"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6" y="4492148"/>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6" y="4847940"/>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6" y="5203732"/>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6"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rgbClr val="47D8AD"/>
                </a:solidFill>
                <a:latin typeface="Equip Extended Medium" panose="02000603000000020004" pitchFamily="2" charset="0"/>
              </a:defRPr>
            </a:lvl1pPr>
          </a:lstStyle>
          <a:p>
            <a:pPr lvl="0"/>
            <a:r>
              <a:rPr lang="en-GB" dirty="0"/>
              <a:t>Edit presenter name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823128" y="5876517"/>
            <a:ext cx="10665598"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 name="Text Placeholder 7">
            <a:extLst>
              <a:ext uri="{FF2B5EF4-FFF2-40B4-BE49-F238E27FC236}">
                <a16:creationId xmlns:a16="http://schemas.microsoft.com/office/drawing/2014/main" id="{29B47FCB-EE9B-050F-6BEE-CE70995C45A0}"/>
              </a:ext>
            </a:extLst>
          </p:cNvPr>
          <p:cNvSpPr>
            <a:spLocks noGrp="1"/>
          </p:cNvSpPr>
          <p:nvPr>
            <p:ph type="body" sz="quarter" idx="29" hasCustomPrompt="1"/>
          </p:nvPr>
        </p:nvSpPr>
        <p:spPr>
          <a:xfrm>
            <a:off x="626402" y="127839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 name="Text Placeholder 7">
            <a:extLst>
              <a:ext uri="{FF2B5EF4-FFF2-40B4-BE49-F238E27FC236}">
                <a16:creationId xmlns:a16="http://schemas.microsoft.com/office/drawing/2014/main" id="{03A2D26A-D9A3-BAE3-990F-B9CD67E8C994}"/>
              </a:ext>
            </a:extLst>
          </p:cNvPr>
          <p:cNvSpPr>
            <a:spLocks noGrp="1"/>
          </p:cNvSpPr>
          <p:nvPr>
            <p:ph type="body" sz="quarter" idx="41" hasCustomPrompt="1"/>
          </p:nvPr>
        </p:nvSpPr>
        <p:spPr>
          <a:xfrm>
            <a:off x="626395" y="481628"/>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pic>
        <p:nvPicPr>
          <p:cNvPr id="4" name="Picture 3">
            <a:extLst>
              <a:ext uri="{FF2B5EF4-FFF2-40B4-BE49-F238E27FC236}">
                <a16:creationId xmlns:a16="http://schemas.microsoft.com/office/drawing/2014/main" id="{F1D249C3-4B85-72AC-A066-8A3C0A49A7F4}"/>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4313738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5_1_Presente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5B4A5F-0662-042D-B1F7-B2897037FCB4}"/>
              </a:ext>
            </a:extLst>
          </p:cNvPr>
          <p:cNvGrpSpPr/>
          <p:nvPr userDrawn="1"/>
        </p:nvGrpSpPr>
        <p:grpSpPr>
          <a:xfrm>
            <a:off x="-1213" y="0"/>
            <a:ext cx="12193213" cy="6858003"/>
            <a:chOff x="-1213" y="0"/>
            <a:chExt cx="12193213" cy="6858003"/>
          </a:xfrm>
        </p:grpSpPr>
        <p:sp>
          <p:nvSpPr>
            <p:cNvPr id="3" name="Rectangle 2">
              <a:extLst>
                <a:ext uri="{FF2B5EF4-FFF2-40B4-BE49-F238E27FC236}">
                  <a16:creationId xmlns:a16="http://schemas.microsoft.com/office/drawing/2014/main" id="{29436945-1520-B0AC-8226-9DA7FE1B4820}"/>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 name="Picture 3">
              <a:extLst>
                <a:ext uri="{FF2B5EF4-FFF2-40B4-BE49-F238E27FC236}">
                  <a16:creationId xmlns:a16="http://schemas.microsoft.com/office/drawing/2014/main" id="{BBC744DE-3E75-7EF0-C670-4F6F690ADF61}"/>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3" y="1950706"/>
              <a:ext cx="5419033" cy="4907297"/>
            </a:xfrm>
            <a:prstGeom prst="rect">
              <a:avLst/>
            </a:prstGeom>
          </p:spPr>
        </p:pic>
        <p:pic>
          <p:nvPicPr>
            <p:cNvPr id="6" name="Picture 5">
              <a:extLst>
                <a:ext uri="{FF2B5EF4-FFF2-40B4-BE49-F238E27FC236}">
                  <a16:creationId xmlns:a16="http://schemas.microsoft.com/office/drawing/2014/main" id="{B69EFD16-7D8B-2DC4-C928-824AFE304517}"/>
                </a:ext>
              </a:extLst>
            </p:cNvPr>
            <p:cNvPicPr>
              <a:picLocks noChangeAspect="1"/>
            </p:cNvPicPr>
            <p:nvPr userDrawn="1"/>
          </p:nvPicPr>
          <p:blipFill>
            <a:blip r:embed="rId3"/>
            <a:srcRect/>
            <a:stretch/>
          </p:blipFill>
          <p:spPr>
            <a:xfrm>
              <a:off x="529486" y="194014"/>
              <a:ext cx="2205244" cy="1103357"/>
            </a:xfrm>
            <a:prstGeom prst="rect">
              <a:avLst/>
            </a:prstGeom>
          </p:spPr>
        </p:pic>
        <p:pic>
          <p:nvPicPr>
            <p:cNvPr id="7" name="Picture 6">
              <a:extLst>
                <a:ext uri="{FF2B5EF4-FFF2-40B4-BE49-F238E27FC236}">
                  <a16:creationId xmlns:a16="http://schemas.microsoft.com/office/drawing/2014/main" id="{E6BBD2ED-FC3D-4213-D4CD-B150A32330E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gr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6539110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2_Title Blue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27AC3-AA18-015B-0542-E2AA1F2D5D13}"/>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4" name="Picture 43">
            <a:extLst>
              <a:ext uri="{FF2B5EF4-FFF2-40B4-BE49-F238E27FC236}">
                <a16:creationId xmlns:a16="http://schemas.microsoft.com/office/drawing/2014/main" id="{AEC0DE9D-8C7A-79D7-3C02-2C0FE8D369CE}"/>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3120326"/>
            <a:ext cx="4127442" cy="3737675"/>
          </a:xfrm>
          <a:prstGeom prst="rect">
            <a:avLst/>
          </a:prstGeom>
        </p:spPr>
      </p:pic>
      <p:pic>
        <p:nvPicPr>
          <p:cNvPr id="45" name="Picture 44">
            <a:extLst>
              <a:ext uri="{FF2B5EF4-FFF2-40B4-BE49-F238E27FC236}">
                <a16:creationId xmlns:a16="http://schemas.microsoft.com/office/drawing/2014/main" id="{9751D0F7-2525-BFB7-1861-353BB4CF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9541305" y="4185871"/>
            <a:ext cx="2804550" cy="2539708"/>
          </a:xfrm>
          <a:prstGeom prst="rect">
            <a:avLst/>
          </a:prstGeom>
        </p:spPr>
      </p:pic>
      <p:pic>
        <p:nvPicPr>
          <p:cNvPr id="14" name="Picture 13" descr="A green metallic ring on a black background&#10;&#10;Description automatically generated">
            <a:extLst>
              <a:ext uri="{FF2B5EF4-FFF2-40B4-BE49-F238E27FC236}">
                <a16:creationId xmlns:a16="http://schemas.microsoft.com/office/drawing/2014/main" id="{F25D5FD5-578B-A977-17BB-33DC9CE60F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006246" y="0"/>
            <a:ext cx="8207188" cy="6858000"/>
          </a:xfrm>
          <a:prstGeom prst="rect">
            <a:avLst/>
          </a:prstGeom>
        </p:spPr>
      </p:pic>
      <p:sp>
        <p:nvSpPr>
          <p:cNvPr id="6" name="Text Placeholder 7">
            <a:extLst>
              <a:ext uri="{FF2B5EF4-FFF2-40B4-BE49-F238E27FC236}">
                <a16:creationId xmlns:a16="http://schemas.microsoft.com/office/drawing/2014/main" id="{274BA165-2921-484C-1EAB-4260E928C7D6}"/>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0C66D3B3-FEEA-8831-7862-35C796B21286}"/>
              </a:ext>
            </a:extLst>
          </p:cNvPr>
          <p:cNvPicPr>
            <a:picLocks noChangeAspect="1"/>
          </p:cNvPicPr>
          <p:nvPr userDrawn="1"/>
        </p:nvPicPr>
        <p:blipFill>
          <a:blip r:embed="rId5"/>
          <a:srcRect/>
          <a:stretch/>
        </p:blipFill>
        <p:spPr>
          <a:xfrm>
            <a:off x="529485" y="194011"/>
            <a:ext cx="2205244" cy="1103357"/>
          </a:xfrm>
          <a:prstGeom prst="rect">
            <a:avLst/>
          </a:prstGeom>
        </p:spPr>
      </p:pic>
      <p:sp>
        <p:nvSpPr>
          <p:cNvPr id="2" name="Edit title">
            <a:extLst>
              <a:ext uri="{FF2B5EF4-FFF2-40B4-BE49-F238E27FC236}">
                <a16:creationId xmlns:a16="http://schemas.microsoft.com/office/drawing/2014/main" id="{EE3A4918-31A5-3057-A1A1-359CEDEBBA03}"/>
              </a:ext>
            </a:extLst>
          </p:cNvPr>
          <p:cNvSpPr txBox="1">
            <a:spLocks noGrp="1"/>
          </p:cNvSpPr>
          <p:nvPr>
            <p:ph type="title" hasCustomPrompt="1"/>
          </p:nvPr>
        </p:nvSpPr>
        <p:spPr>
          <a:xfrm>
            <a:off x="635798" y="3005594"/>
            <a:ext cx="5819866" cy="769442"/>
          </a:xfrm>
          <a:prstGeom prst="rect">
            <a:avLst/>
          </a:prstGeom>
        </p:spPr>
        <p:txBody>
          <a:bodyPr lIns="0" tIns="0" rIns="0" bIns="0"/>
          <a:lstStyle>
            <a:lvl1pPr>
              <a:defRPr sz="4400" b="1" i="0">
                <a:solidFill>
                  <a:srgbClr val="FFFFFF"/>
                </a:solidFill>
                <a:latin typeface="Equip Extended ExtraBold" panose="02000503000000020004" pitchFamily="2" charset="0"/>
              </a:defRPr>
            </a:lvl1pPr>
          </a:lstStyle>
          <a:p>
            <a:r>
              <a:rPr dirty="0"/>
              <a:t>Edit title</a:t>
            </a:r>
          </a:p>
        </p:txBody>
      </p:sp>
      <p:sp>
        <p:nvSpPr>
          <p:cNvPr id="4" name="Text Placeholder 7">
            <a:extLst>
              <a:ext uri="{FF2B5EF4-FFF2-40B4-BE49-F238E27FC236}">
                <a16:creationId xmlns:a16="http://schemas.microsoft.com/office/drawing/2014/main" id="{CCC8A03C-D096-C2EA-9233-43CEF122E6E7}"/>
              </a:ext>
            </a:extLst>
          </p:cNvPr>
          <p:cNvSpPr>
            <a:spLocks noGrp="1"/>
          </p:cNvSpPr>
          <p:nvPr>
            <p:ph type="body" sz="quarter" idx="12" hasCustomPrompt="1"/>
          </p:nvPr>
        </p:nvSpPr>
        <p:spPr>
          <a:xfrm>
            <a:off x="639386" y="3954696"/>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72264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2_Section Big Title Blue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1D3B7C-788D-84A8-292F-6B7F4ACF1E5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9" name="Picture 8">
            <a:extLst>
              <a:ext uri="{FF2B5EF4-FFF2-40B4-BE49-F238E27FC236}">
                <a16:creationId xmlns:a16="http://schemas.microsoft.com/office/drawing/2014/main" id="{DE6F4581-802A-B3A7-A3DA-5388CF73926D}"/>
              </a:ext>
            </a:extLst>
          </p:cNvPr>
          <p:cNvPicPr>
            <a:picLocks noChangeAspect="1"/>
          </p:cNvPicPr>
          <p:nvPr userDrawn="1"/>
        </p:nvPicPr>
        <p:blipFill rotWithShape="1">
          <a:blip r:embed="rId2" cstate="email">
            <a:alphaModFix amt="63000"/>
            <a:extLst>
              <a:ext uri="{28A0092B-C50C-407E-A947-70E740481C1C}">
                <a14:useLocalDpi xmlns:a14="http://schemas.microsoft.com/office/drawing/2010/main"/>
              </a:ext>
            </a:extLst>
          </a:blip>
          <a:srcRect l="2673" t="33409" r="31988" b="-972"/>
          <a:stretch/>
        </p:blipFill>
        <p:spPr>
          <a:xfrm>
            <a:off x="8533898" y="-1"/>
            <a:ext cx="3650064" cy="3774376"/>
          </a:xfrm>
          <a:prstGeom prst="rect">
            <a:avLst/>
          </a:prstGeom>
        </p:spPr>
      </p:pic>
      <p:pic>
        <p:nvPicPr>
          <p:cNvPr id="8" name="Picture 7">
            <a:extLst>
              <a:ext uri="{FF2B5EF4-FFF2-40B4-BE49-F238E27FC236}">
                <a16:creationId xmlns:a16="http://schemas.microsoft.com/office/drawing/2014/main" id="{7F831894-A3FE-C906-DE68-E786238B7C3B}"/>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a:stretch/>
        </p:blipFill>
        <p:spPr>
          <a:xfrm>
            <a:off x="-11324" y="2593646"/>
            <a:ext cx="4709045" cy="4264356"/>
          </a:xfrm>
          <a:prstGeom prst="rect">
            <a:avLst/>
          </a:prstGeom>
        </p:spPr>
      </p:pic>
      <p:pic>
        <p:nvPicPr>
          <p:cNvPr id="10" name="Picture 9" descr="A close up of a black background&#10;&#10;Description automatically generated">
            <a:extLst>
              <a:ext uri="{FF2B5EF4-FFF2-40B4-BE49-F238E27FC236}">
                <a16:creationId xmlns:a16="http://schemas.microsoft.com/office/drawing/2014/main" id="{F9760FA4-B60D-D4D3-C2E1-D102867462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flipH="1">
            <a:off x="1756073" y="6305"/>
            <a:ext cx="10435929" cy="5870210"/>
          </a:xfrm>
          <a:prstGeom prst="rect">
            <a:avLst/>
          </a:prstGeom>
        </p:spPr>
      </p:pic>
      <p:sp>
        <p:nvSpPr>
          <p:cNvPr id="2" name="Text Placeholder 7">
            <a:extLst>
              <a:ext uri="{FF2B5EF4-FFF2-40B4-BE49-F238E27FC236}">
                <a16:creationId xmlns:a16="http://schemas.microsoft.com/office/drawing/2014/main" id="{55530160-A08D-47FB-80EB-ADF6DD35A739}"/>
              </a:ext>
            </a:extLst>
          </p:cNvPr>
          <p:cNvSpPr>
            <a:spLocks noGrp="1"/>
          </p:cNvSpPr>
          <p:nvPr>
            <p:ph type="body" sz="quarter" idx="10" hasCustomPrompt="1"/>
          </p:nvPr>
        </p:nvSpPr>
        <p:spPr>
          <a:xfrm>
            <a:off x="639388" y="5876517"/>
            <a:ext cx="9668395"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sp>
        <p:nvSpPr>
          <p:cNvPr id="4" name="Title 1">
            <a:extLst>
              <a:ext uri="{FF2B5EF4-FFF2-40B4-BE49-F238E27FC236}">
                <a16:creationId xmlns:a16="http://schemas.microsoft.com/office/drawing/2014/main" id="{DCD95E99-5EE9-7D52-13A0-ECF1F6F0FD36}"/>
              </a:ext>
            </a:extLst>
          </p:cNvPr>
          <p:cNvSpPr>
            <a:spLocks noGrp="1"/>
          </p:cNvSpPr>
          <p:nvPr>
            <p:ph type="title" hasCustomPrompt="1"/>
          </p:nvPr>
        </p:nvSpPr>
        <p:spPr>
          <a:xfrm>
            <a:off x="637248" y="2941411"/>
            <a:ext cx="9767783" cy="769441"/>
          </a:xfrm>
          <a:prstGeom prst="rect">
            <a:avLst/>
          </a:prstGeom>
        </p:spPr>
        <p:txBody>
          <a:bodyPr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section title</a:t>
            </a:r>
            <a:endParaRPr lang="en-PT" dirty="0"/>
          </a:p>
        </p:txBody>
      </p:sp>
      <p:sp>
        <p:nvSpPr>
          <p:cNvPr id="5" name="Text Placeholder 7">
            <a:extLst>
              <a:ext uri="{FF2B5EF4-FFF2-40B4-BE49-F238E27FC236}">
                <a16:creationId xmlns:a16="http://schemas.microsoft.com/office/drawing/2014/main" id="{4322B1DC-0E22-3C1B-58A6-1EC63C639B15}"/>
              </a:ext>
            </a:extLst>
          </p:cNvPr>
          <p:cNvSpPr>
            <a:spLocks noGrp="1"/>
          </p:cNvSpPr>
          <p:nvPr>
            <p:ph type="body" sz="quarter" idx="13" hasCustomPrompt="1"/>
          </p:nvPr>
        </p:nvSpPr>
        <p:spPr>
          <a:xfrm>
            <a:off x="639387" y="3827117"/>
            <a:ext cx="9767783" cy="462998"/>
          </a:xfrm>
        </p:spPr>
        <p:txBody>
          <a:bodyPr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6" name="Picture 5">
            <a:extLst>
              <a:ext uri="{FF2B5EF4-FFF2-40B4-BE49-F238E27FC236}">
                <a16:creationId xmlns:a16="http://schemas.microsoft.com/office/drawing/2014/main" id="{843465D6-C371-B505-A9D1-B1C3E8DE5F8C}"/>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972128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3_Title Gree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2172499" y="5876515"/>
            <a:ext cx="966839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1"/>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1" y="2729644"/>
            <a:ext cx="6715890"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1299895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3_Title Green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7546019" y="5876515"/>
            <a:ext cx="429487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1"/>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1" y="2729644"/>
            <a:ext cx="6715890"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1636676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1_Title Whit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47976-E3FB-4E11-452F-AD824E8DF1D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3" name="Picture 12" descr="A green circle with black background&#10;&#10;Description automatically generated">
            <a:extLst>
              <a:ext uri="{FF2B5EF4-FFF2-40B4-BE49-F238E27FC236}">
                <a16:creationId xmlns:a16="http://schemas.microsoft.com/office/drawing/2014/main" id="{27ADFE48-8E4F-2387-E8E4-523A542CBC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32"/>
          <a:stretch/>
        </p:blipFill>
        <p:spPr>
          <a:xfrm>
            <a:off x="3764485" y="1751249"/>
            <a:ext cx="8438147" cy="5117384"/>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5"/>
            <a:ext cx="449268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5" y="194011"/>
            <a:ext cx="2205244" cy="1103357"/>
          </a:xfrm>
          <a:prstGeom prst="rect">
            <a:avLst/>
          </a:prstGeom>
        </p:spPr>
      </p:pic>
      <p:sp>
        <p:nvSpPr>
          <p:cNvPr id="6" name="Title 1">
            <a:extLst>
              <a:ext uri="{FF2B5EF4-FFF2-40B4-BE49-F238E27FC236}">
                <a16:creationId xmlns:a16="http://schemas.microsoft.com/office/drawing/2014/main" id="{F2E5CD2F-A6F9-E927-EE63-A2048B7F7B99}"/>
              </a:ext>
            </a:extLst>
          </p:cNvPr>
          <p:cNvSpPr>
            <a:spLocks noGrp="1"/>
          </p:cNvSpPr>
          <p:nvPr>
            <p:ph type="title" hasCustomPrompt="1"/>
          </p:nvPr>
        </p:nvSpPr>
        <p:spPr>
          <a:xfrm>
            <a:off x="635799" y="2656069"/>
            <a:ext cx="65879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2" name="Text Placeholder 7">
            <a:extLst>
              <a:ext uri="{FF2B5EF4-FFF2-40B4-BE49-F238E27FC236}">
                <a16:creationId xmlns:a16="http://schemas.microsoft.com/office/drawing/2014/main" id="{E4707479-E95D-72CA-4C2B-3EDF0E3F0EB7}"/>
              </a:ext>
            </a:extLst>
          </p:cNvPr>
          <p:cNvSpPr>
            <a:spLocks noGrp="1"/>
          </p:cNvSpPr>
          <p:nvPr>
            <p:ph type="body" sz="quarter" idx="12" hasCustomPrompt="1"/>
          </p:nvPr>
        </p:nvSpPr>
        <p:spPr>
          <a:xfrm>
            <a:off x="639386" y="3497418"/>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2653903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1_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EC1F6A-B11A-2D97-168F-CEC681ED713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2" name="Picture 11" descr="A green liquid in a shape of a infinity&#10;&#10;Description automatically generated">
            <a:extLst>
              <a:ext uri="{FF2B5EF4-FFF2-40B4-BE49-F238E27FC236}">
                <a16:creationId xmlns:a16="http://schemas.microsoft.com/office/drawing/2014/main" id="{43310091-D1E3-36A1-A45A-15889E6050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264214" y="0"/>
            <a:ext cx="8927786" cy="4796589"/>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8713161"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5" y="194011"/>
            <a:ext cx="2205244" cy="1103357"/>
          </a:xfrm>
          <a:prstGeom prst="rect">
            <a:avLst/>
          </a:prstGeom>
        </p:spPr>
      </p:pic>
      <p:sp>
        <p:nvSpPr>
          <p:cNvPr id="2" name="Title 1">
            <a:extLst>
              <a:ext uri="{FF2B5EF4-FFF2-40B4-BE49-F238E27FC236}">
                <a16:creationId xmlns:a16="http://schemas.microsoft.com/office/drawing/2014/main" id="{2C32E244-6842-9CF9-1CA1-8BEE9E7590FB}"/>
              </a:ext>
            </a:extLst>
          </p:cNvPr>
          <p:cNvSpPr>
            <a:spLocks noGrp="1"/>
          </p:cNvSpPr>
          <p:nvPr>
            <p:ph type="title" hasCustomPrompt="1"/>
          </p:nvPr>
        </p:nvSpPr>
        <p:spPr>
          <a:xfrm>
            <a:off x="635799" y="3005594"/>
            <a:ext cx="87131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C39E5E57-A1B7-E396-6A7D-651BF350E892}"/>
              </a:ext>
            </a:extLst>
          </p:cNvPr>
          <p:cNvSpPr>
            <a:spLocks noGrp="1"/>
          </p:cNvSpPr>
          <p:nvPr>
            <p:ph type="body" sz="quarter" idx="12" hasCustomPrompt="1"/>
          </p:nvPr>
        </p:nvSpPr>
        <p:spPr>
          <a:xfrm>
            <a:off x="639386" y="3852000"/>
            <a:ext cx="8709574"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40879878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87F50A-9806-24DA-240C-1F9E9DB37F4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1" i="0" dirty="0">
              <a:latin typeface="Equip Extended ExtraBold" panose="02000503000000020004" pitchFamily="2" charset="0"/>
            </a:endParaRPr>
          </a:p>
        </p:txBody>
      </p:sp>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4429571"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665303"/>
            <a:ext cx="9767782" cy="769441"/>
          </a:xfrm>
          <a:prstGeom prst="rect">
            <a:avLst/>
          </a:prstGeom>
        </p:spPr>
        <p:txBody>
          <a:bodyPr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3522088"/>
            <a:ext cx="9767782" cy="462998"/>
          </a:xfrm>
        </p:spPr>
        <p:txBody>
          <a:bodyPr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CF115A52-CCD1-3174-4061-30C9EF918487}"/>
              </a:ext>
            </a:extLst>
          </p:cNvPr>
          <p:cNvPicPr>
            <a:picLocks noChangeAspect="1"/>
          </p:cNvPicPr>
          <p:nvPr userDrawn="1"/>
        </p:nvPicPr>
        <p:blipFill>
          <a:blip r:embed="rId2"/>
          <a:srcRect/>
          <a:stretch/>
        </p:blipFill>
        <p:spPr>
          <a:xfrm>
            <a:off x="529485" y="194011"/>
            <a:ext cx="2205244" cy="1103357"/>
          </a:xfrm>
          <a:prstGeom prst="rect">
            <a:avLst/>
          </a:prstGeom>
        </p:spPr>
      </p:pic>
      <p:pic>
        <p:nvPicPr>
          <p:cNvPr id="4" name="Picture 3" descr="A green infinity symbol on a black background&#10;&#10;Description automatically generated">
            <a:extLst>
              <a:ext uri="{FF2B5EF4-FFF2-40B4-BE49-F238E27FC236}">
                <a16:creationId xmlns:a16="http://schemas.microsoft.com/office/drawing/2014/main" id="{D5C1CD79-5DF4-37FE-1E8E-812B0E36F3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379494" y="930442"/>
            <a:ext cx="7812505" cy="5927558"/>
          </a:xfrm>
          <a:prstGeom prst="rect">
            <a:avLst/>
          </a:prstGeom>
        </p:spPr>
      </p:pic>
    </p:spTree>
    <p:extLst>
      <p:ext uri="{BB962C8B-B14F-4D97-AF65-F5344CB8AC3E}">
        <p14:creationId xmlns:p14="http://schemas.microsoft.com/office/powerpoint/2010/main" val="2229795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2_Section Big Title Blue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1D3B7C-788D-84A8-292F-6B7F4ACF1E5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9" name="Picture 8">
            <a:extLst>
              <a:ext uri="{FF2B5EF4-FFF2-40B4-BE49-F238E27FC236}">
                <a16:creationId xmlns:a16="http://schemas.microsoft.com/office/drawing/2014/main" id="{DE6F4581-802A-B3A7-A3DA-5388CF73926D}"/>
              </a:ext>
            </a:extLst>
          </p:cNvPr>
          <p:cNvPicPr>
            <a:picLocks noChangeAspect="1"/>
          </p:cNvPicPr>
          <p:nvPr userDrawn="1"/>
        </p:nvPicPr>
        <p:blipFill rotWithShape="1">
          <a:blip r:embed="rId2" cstate="email">
            <a:alphaModFix amt="63000"/>
            <a:extLst>
              <a:ext uri="{28A0092B-C50C-407E-A947-70E740481C1C}">
                <a14:useLocalDpi xmlns:a14="http://schemas.microsoft.com/office/drawing/2010/main"/>
              </a:ext>
            </a:extLst>
          </a:blip>
          <a:srcRect l="2673" t="33409" r="31988" b="-972"/>
          <a:stretch/>
        </p:blipFill>
        <p:spPr>
          <a:xfrm>
            <a:off x="8533897" y="-1"/>
            <a:ext cx="3650064" cy="3774376"/>
          </a:xfrm>
          <a:prstGeom prst="rect">
            <a:avLst/>
          </a:prstGeom>
        </p:spPr>
      </p:pic>
      <p:pic>
        <p:nvPicPr>
          <p:cNvPr id="8" name="Picture 7">
            <a:extLst>
              <a:ext uri="{FF2B5EF4-FFF2-40B4-BE49-F238E27FC236}">
                <a16:creationId xmlns:a16="http://schemas.microsoft.com/office/drawing/2014/main" id="{7F831894-A3FE-C906-DE68-E786238B7C3B}"/>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a:stretch/>
        </p:blipFill>
        <p:spPr>
          <a:xfrm>
            <a:off x="-11324" y="2593645"/>
            <a:ext cx="4709045" cy="4264356"/>
          </a:xfrm>
          <a:prstGeom prst="rect">
            <a:avLst/>
          </a:prstGeom>
        </p:spPr>
      </p:pic>
      <p:pic>
        <p:nvPicPr>
          <p:cNvPr id="10" name="Picture 9" descr="A close up of a black background&#10;&#10;Description automatically generated">
            <a:extLst>
              <a:ext uri="{FF2B5EF4-FFF2-40B4-BE49-F238E27FC236}">
                <a16:creationId xmlns:a16="http://schemas.microsoft.com/office/drawing/2014/main" id="{F9760FA4-B60D-D4D3-C2E1-D102867462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flipH="1">
            <a:off x="1756071" y="6305"/>
            <a:ext cx="10435929" cy="5870210"/>
          </a:xfrm>
          <a:prstGeom prst="rect">
            <a:avLst/>
          </a:prstGeom>
        </p:spPr>
      </p:pic>
      <p:sp>
        <p:nvSpPr>
          <p:cNvPr id="2" name="Text Placeholder 7">
            <a:extLst>
              <a:ext uri="{FF2B5EF4-FFF2-40B4-BE49-F238E27FC236}">
                <a16:creationId xmlns:a16="http://schemas.microsoft.com/office/drawing/2014/main" id="{55530160-A08D-47FB-80EB-ADF6DD35A739}"/>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
        <p:nvSpPr>
          <p:cNvPr id="4" name="Title 1">
            <a:extLst>
              <a:ext uri="{FF2B5EF4-FFF2-40B4-BE49-F238E27FC236}">
                <a16:creationId xmlns:a16="http://schemas.microsoft.com/office/drawing/2014/main" id="{DCD95E99-5EE9-7D52-13A0-ECF1F6F0FD36}"/>
              </a:ext>
            </a:extLst>
          </p:cNvPr>
          <p:cNvSpPr>
            <a:spLocks noGrp="1"/>
          </p:cNvSpPr>
          <p:nvPr>
            <p:ph type="title" hasCustomPrompt="1"/>
          </p:nvPr>
        </p:nvSpPr>
        <p:spPr>
          <a:xfrm>
            <a:off x="637247" y="2941410"/>
            <a:ext cx="9767782" cy="769441"/>
          </a:xfrm>
          <a:prstGeom prst="rect">
            <a:avLst/>
          </a:prstGeom>
        </p:spPr>
        <p:txBody>
          <a:bodyPr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section title</a:t>
            </a:r>
            <a:endParaRPr lang="en-PT" dirty="0"/>
          </a:p>
        </p:txBody>
      </p:sp>
      <p:sp>
        <p:nvSpPr>
          <p:cNvPr id="5" name="Text Placeholder 7">
            <a:extLst>
              <a:ext uri="{FF2B5EF4-FFF2-40B4-BE49-F238E27FC236}">
                <a16:creationId xmlns:a16="http://schemas.microsoft.com/office/drawing/2014/main" id="{4322B1DC-0E22-3C1B-58A6-1EC63C639B15}"/>
              </a:ext>
            </a:extLst>
          </p:cNvPr>
          <p:cNvSpPr>
            <a:spLocks noGrp="1"/>
          </p:cNvSpPr>
          <p:nvPr>
            <p:ph type="body" sz="quarter" idx="13" hasCustomPrompt="1"/>
          </p:nvPr>
        </p:nvSpPr>
        <p:spPr>
          <a:xfrm>
            <a:off x="639386" y="3827117"/>
            <a:ext cx="9767782" cy="462998"/>
          </a:xfrm>
        </p:spPr>
        <p:txBody>
          <a:bodyPr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6" name="Picture 5">
            <a:extLst>
              <a:ext uri="{FF2B5EF4-FFF2-40B4-BE49-F238E27FC236}">
                <a16:creationId xmlns:a16="http://schemas.microsoft.com/office/drawing/2014/main" id="{843465D6-C371-B505-A9D1-B1C3E8DE5F8C}"/>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1704609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4_Section Big Title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8" y="2131632"/>
            <a:ext cx="5211954" cy="707886"/>
          </a:xfrm>
          <a:prstGeom prst="rect">
            <a:avLst/>
          </a:prstGeom>
        </p:spPr>
        <p:txBody>
          <a:bodyPr wrap="square" lIns="72000" anchor="ctr">
            <a:spAutoFit/>
          </a:bodyPr>
          <a:lstStyle>
            <a:lvl1pPr>
              <a:lnSpc>
                <a:spcPct val="100000"/>
              </a:lnSpc>
              <a:defRPr sz="40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5209816"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3134022"/>
            <a:ext cx="5211953" cy="489608"/>
          </a:xfrm>
        </p:spPr>
        <p:txBody>
          <a:bodyPr wrap="square" tIns="108000" anchor="t">
            <a:spAutoFit/>
          </a:bodyPr>
          <a:lstStyle>
            <a:lvl1pPr marL="0" indent="0">
              <a:lnSpc>
                <a:spcPct val="110000"/>
              </a:lnSpc>
              <a:buNone/>
              <a:defRPr sz="1000" b="0" i="0">
                <a:solidFill>
                  <a:schemeClr val="tx2"/>
                </a:solidFill>
                <a:latin typeface="Equip" panose="0200050303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sp>
        <p:nvSpPr>
          <p:cNvPr id="3" name="Rectangle 2">
            <a:extLst>
              <a:ext uri="{FF2B5EF4-FFF2-40B4-BE49-F238E27FC236}">
                <a16:creationId xmlns:a16="http://schemas.microsoft.com/office/drawing/2014/main" id="{A3B7EBE7-2BF1-9367-AAE8-8B51284FA6F4}"/>
              </a:ext>
            </a:extLst>
          </p:cNvPr>
          <p:cNvSpPr/>
          <p:nvPr userDrawn="1"/>
        </p:nvSpPr>
        <p:spPr>
          <a:xfrm>
            <a:off x="7713336" y="0"/>
            <a:ext cx="4494706" cy="6858000"/>
          </a:xfrm>
          <a:prstGeom prst="rect">
            <a:avLst/>
          </a:prstGeom>
          <a:solidFill>
            <a:srgbClr val="47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3">
            <a:extLst>
              <a:ext uri="{FF2B5EF4-FFF2-40B4-BE49-F238E27FC236}">
                <a16:creationId xmlns:a16="http://schemas.microsoft.com/office/drawing/2014/main" id="{987C2B71-935C-283F-3358-47C690A20576}"/>
              </a:ext>
            </a:extLst>
          </p:cNvPr>
          <p:cNvSpPr>
            <a:spLocks noGrp="1"/>
          </p:cNvSpPr>
          <p:nvPr>
            <p:ph type="pic" sz="quarter" idx="15"/>
          </p:nvPr>
        </p:nvSpPr>
        <p:spPr>
          <a:xfrm>
            <a:off x="7026965" y="194011"/>
            <a:ext cx="4984328" cy="6469978"/>
          </a:xfrm>
          <a:solidFill>
            <a:schemeClr val="bg1"/>
          </a:solidFill>
        </p:spPr>
        <p:txBody>
          <a:bodyPr/>
          <a:lstStyle>
            <a:lvl1pPr marL="0" indent="0">
              <a:buNone/>
              <a:defRPr>
                <a:noFill/>
              </a:defRPr>
            </a:lvl1pPr>
          </a:lstStyle>
          <a:p>
            <a:r>
              <a:rPr lang="en-US"/>
              <a:t>Click icon to add picture</a:t>
            </a:r>
            <a:endParaRPr lang="en-PT" dirty="0"/>
          </a:p>
        </p:txBody>
      </p:sp>
      <p:pic>
        <p:nvPicPr>
          <p:cNvPr id="11" name="Picture 10">
            <a:extLst>
              <a:ext uri="{FF2B5EF4-FFF2-40B4-BE49-F238E27FC236}">
                <a16:creationId xmlns:a16="http://schemas.microsoft.com/office/drawing/2014/main" id="{F330FF9D-C07E-B1C8-F9C9-D790799A5138}"/>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5522956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reak Section">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42D812D-AF94-E5E4-514B-01DDAF788FBA}"/>
              </a:ext>
            </a:extLst>
          </p:cNvPr>
          <p:cNvSpPr/>
          <p:nvPr userDrawn="1"/>
        </p:nvSpPr>
        <p:spPr>
          <a:xfrm>
            <a:off x="-1" y="0"/>
            <a:ext cx="12192000" cy="6858000"/>
          </a:xfrm>
          <a:prstGeom prst="rect">
            <a:avLst/>
          </a:prstGeom>
          <a:solidFill>
            <a:srgbClr val="06041F"/>
          </a:solidFill>
          <a:ln w="12700">
            <a:miter lim="400000"/>
          </a:ln>
        </p:spPr>
        <p:txBody>
          <a:bodyPr lIns="45719" rIns="45719" anchor="ctr"/>
          <a:lstStyle/>
          <a:p>
            <a:pPr algn="ctr">
              <a:defRPr>
                <a:solidFill>
                  <a:srgbClr val="FFFFFF"/>
                </a:solidFill>
              </a:defRPr>
            </a:pPr>
            <a:endParaRPr/>
          </a:p>
        </p:txBody>
      </p:sp>
      <p:pic>
        <p:nvPicPr>
          <p:cNvPr id="14" name="Picture 13">
            <a:extLst>
              <a:ext uri="{FF2B5EF4-FFF2-40B4-BE49-F238E27FC236}">
                <a16:creationId xmlns:a16="http://schemas.microsoft.com/office/drawing/2014/main" id="{8DCA610B-8C45-84E5-A913-6A01990B1D6B}"/>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583" t="-10614" r="-10615" b="-1076"/>
          <a:stretch/>
        </p:blipFill>
        <p:spPr>
          <a:xfrm>
            <a:off x="-871482" y="3652632"/>
            <a:ext cx="4539020" cy="4559085"/>
          </a:xfrm>
          <a:prstGeom prst="rect">
            <a:avLst/>
          </a:prstGeom>
        </p:spPr>
      </p:pic>
      <p:sp>
        <p:nvSpPr>
          <p:cNvPr id="11" name="Headline here">
            <a:extLst>
              <a:ext uri="{FF2B5EF4-FFF2-40B4-BE49-F238E27FC236}">
                <a16:creationId xmlns:a16="http://schemas.microsoft.com/office/drawing/2014/main" id="{2F554670-E85C-94B4-D2D8-D9684D88C5A8}"/>
              </a:ext>
            </a:extLst>
          </p:cNvPr>
          <p:cNvSpPr txBox="1">
            <a:spLocks noGrp="1"/>
          </p:cNvSpPr>
          <p:nvPr>
            <p:ph type="title" hasCustomPrompt="1"/>
          </p:nvPr>
        </p:nvSpPr>
        <p:spPr>
          <a:xfrm>
            <a:off x="1865696" y="2283324"/>
            <a:ext cx="8460608" cy="769442"/>
          </a:xfrm>
          <a:prstGeom prst="rect">
            <a:avLst/>
          </a:prstGeom>
        </p:spPr>
        <p:txBody>
          <a:bodyPr anchor="b"/>
          <a:lstStyle>
            <a:lvl1pPr algn="ctr">
              <a:defRPr sz="4400" b="1" i="0">
                <a:solidFill>
                  <a:srgbClr val="FFFFFF"/>
                </a:solidFill>
                <a:latin typeface="Equip Extended ExtraBold" panose="02000503000000020004" pitchFamily="2" charset="0"/>
              </a:defRPr>
            </a:lvl1pPr>
          </a:lstStyle>
          <a:p>
            <a:r>
              <a:rPr dirty="0"/>
              <a:t>Headline here</a:t>
            </a:r>
          </a:p>
        </p:txBody>
      </p:sp>
      <p:sp>
        <p:nvSpPr>
          <p:cNvPr id="12" name="Body Level One…">
            <a:extLst>
              <a:ext uri="{FF2B5EF4-FFF2-40B4-BE49-F238E27FC236}">
                <a16:creationId xmlns:a16="http://schemas.microsoft.com/office/drawing/2014/main" id="{7C04869C-F8B2-377E-CFBB-6BB5C1BC1428}"/>
              </a:ext>
            </a:extLst>
          </p:cNvPr>
          <p:cNvSpPr txBox="1">
            <a:spLocks noGrp="1"/>
          </p:cNvSpPr>
          <p:nvPr>
            <p:ph type="body" sz="quarter" idx="1" hasCustomPrompt="1"/>
          </p:nvPr>
        </p:nvSpPr>
        <p:spPr>
          <a:xfrm>
            <a:off x="3525172" y="1820325"/>
            <a:ext cx="5141655" cy="462999"/>
          </a:xfrm>
          <a:prstGeom prst="rect">
            <a:avLst/>
          </a:prstGeom>
        </p:spPr>
        <p:txBody>
          <a:bodyPr/>
          <a:lstStyle>
            <a:lvl1pPr marL="0" indent="0" algn="ctr">
              <a:buClrTx/>
              <a:buSzTx/>
              <a:buFontTx/>
              <a:buNone/>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title here</a:t>
            </a:r>
          </a:p>
          <a:p>
            <a:pPr lvl="1"/>
            <a:endParaRPr dirty="0"/>
          </a:p>
          <a:p>
            <a:pPr lvl="2"/>
            <a:endParaRPr dirty="0"/>
          </a:p>
          <a:p>
            <a:pPr lvl="3"/>
            <a:endParaRPr dirty="0"/>
          </a:p>
          <a:p>
            <a:pPr lvl="4"/>
            <a:endParaRPr dirty="0"/>
          </a:p>
        </p:txBody>
      </p:sp>
      <p:pic>
        <p:nvPicPr>
          <p:cNvPr id="13" name="Picture 12" descr="A close up of a black background&#10;&#10;Description automatically generated">
            <a:extLst>
              <a:ext uri="{FF2B5EF4-FFF2-40B4-BE49-F238E27FC236}">
                <a16:creationId xmlns:a16="http://schemas.microsoft.com/office/drawing/2014/main" id="{B153E9CC-B6CF-DC10-B062-BC509E4252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987790"/>
            <a:ext cx="10435929" cy="5870210"/>
          </a:xfrm>
          <a:prstGeom prst="rect">
            <a:avLst/>
          </a:prstGeom>
        </p:spPr>
      </p:pic>
      <p:pic>
        <p:nvPicPr>
          <p:cNvPr id="15" name="Picture 14">
            <a:extLst>
              <a:ext uri="{FF2B5EF4-FFF2-40B4-BE49-F238E27FC236}">
                <a16:creationId xmlns:a16="http://schemas.microsoft.com/office/drawing/2014/main" id="{AEE1BA50-D6E5-C02D-8C4D-BF6E6BA6C799}"/>
              </a:ext>
            </a:extLst>
          </p:cNvPr>
          <p:cNvPicPr>
            <a:picLocks noChangeAspect="1"/>
          </p:cNvPicPr>
          <p:nvPr userDrawn="1"/>
        </p:nvPicPr>
        <p:blipFill rotWithShape="1">
          <a:blip r:embed="rId4" cstate="email">
            <a:alphaModFix amt="57000"/>
            <a:extLst>
              <a:ext uri="{28A0092B-C50C-407E-A947-70E740481C1C}">
                <a14:useLocalDpi xmlns:a14="http://schemas.microsoft.com/office/drawing/2010/main"/>
              </a:ext>
            </a:extLst>
          </a:blip>
          <a:srcRect t="-28178"/>
          <a:stretch/>
        </p:blipFill>
        <p:spPr>
          <a:xfrm rot="16200000">
            <a:off x="7707887" y="2374031"/>
            <a:ext cx="4111824" cy="4856406"/>
          </a:xfrm>
          <a:prstGeom prst="rect">
            <a:avLst/>
          </a:prstGeom>
        </p:spPr>
      </p:pic>
      <p:pic>
        <p:nvPicPr>
          <p:cNvPr id="3" name="Picture 2">
            <a:extLst>
              <a:ext uri="{FF2B5EF4-FFF2-40B4-BE49-F238E27FC236}">
                <a16:creationId xmlns:a16="http://schemas.microsoft.com/office/drawing/2014/main" id="{E6ADC843-0FE5-94A0-7798-1A0D31987867}"/>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2593420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B74721-0C33-181F-7E73-9F51509C832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Picture 4">
            <a:extLst>
              <a:ext uri="{FF2B5EF4-FFF2-40B4-BE49-F238E27FC236}">
                <a16:creationId xmlns:a16="http://schemas.microsoft.com/office/drawing/2014/main" id="{57EFA16C-1ED7-FA3A-0FB0-6FA543062B3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6599" r="-47656"/>
          <a:stretch/>
        </p:blipFill>
        <p:spPr>
          <a:xfrm flipH="1">
            <a:off x="4379494" y="930442"/>
            <a:ext cx="7812505"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6271777"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631134"/>
            <a:ext cx="6273916"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282602"/>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D7E20A66-98BA-9001-E0E6-D69BE4DF6670}"/>
              </a:ext>
            </a:extLst>
          </p:cNvPr>
          <p:cNvPicPr>
            <a:picLocks noChangeAspect="1"/>
          </p:cNvPicPr>
          <p:nvPr userDrawn="1"/>
        </p:nvPicPr>
        <p:blipFill>
          <a:blip r:embed="rId3"/>
          <a:srcRect/>
          <a:stretch/>
        </p:blipFill>
        <p:spPr>
          <a:xfrm>
            <a:off x="529485" y="194011"/>
            <a:ext cx="2205244" cy="1103357"/>
          </a:xfrm>
          <a:prstGeom prst="rect">
            <a:avLst/>
          </a:prstGeom>
        </p:spPr>
      </p:pic>
    </p:spTree>
    <p:extLst>
      <p:ext uri="{BB962C8B-B14F-4D97-AF65-F5344CB8AC3E}">
        <p14:creationId xmlns:p14="http://schemas.microsoft.com/office/powerpoint/2010/main" val="35475341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2_Section Small 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E1F9BF-9FCD-E664-C99C-151324B249FE}"/>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Picture 4">
            <a:extLst>
              <a:ext uri="{FF2B5EF4-FFF2-40B4-BE49-F238E27FC236}">
                <a16:creationId xmlns:a16="http://schemas.microsoft.com/office/drawing/2014/main" id="{3E0343E5-A80B-9A0F-F116-031474E728D9}"/>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1950704"/>
            <a:ext cx="5419032" cy="4907297"/>
          </a:xfrm>
          <a:prstGeom prst="rect">
            <a:avLst/>
          </a:prstGeom>
        </p:spPr>
      </p:pic>
      <p:pic>
        <p:nvPicPr>
          <p:cNvPr id="14" name="Picture 13">
            <a:extLst>
              <a:ext uri="{FF2B5EF4-FFF2-40B4-BE49-F238E27FC236}">
                <a16:creationId xmlns:a16="http://schemas.microsoft.com/office/drawing/2014/main" id="{E868430F-6A1E-C416-C16D-3F43BE9728AC}"/>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l="2195" t="1" r="35606" b="42240"/>
          <a:stretch/>
        </p:blipFill>
        <p:spPr>
          <a:xfrm>
            <a:off x="8717280" y="3631301"/>
            <a:ext cx="3474720" cy="3226699"/>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817311"/>
            <a:ext cx="6840510" cy="769441"/>
          </a:xfrm>
          <a:prstGeom prst="rect">
            <a:avLst/>
          </a:prstGeom>
        </p:spPr>
        <p:txBody>
          <a:bodyPr wrap="square"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3777469"/>
            <a:ext cx="6838371" cy="462998"/>
          </a:xfrm>
        </p:spPr>
        <p:txBody>
          <a:bodyPr wrap="square"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3" name="Picture 2">
            <a:extLst>
              <a:ext uri="{FF2B5EF4-FFF2-40B4-BE49-F238E27FC236}">
                <a16:creationId xmlns:a16="http://schemas.microsoft.com/office/drawing/2014/main" id="{7F08F9BE-5D37-EBE0-E66C-2089E254BB4F}"/>
              </a:ext>
            </a:extLst>
          </p:cNvPr>
          <p:cNvPicPr>
            <a:picLocks noChangeAspect="1"/>
          </p:cNvPicPr>
          <p:nvPr userDrawn="1"/>
        </p:nvPicPr>
        <p:blipFill>
          <a:blip r:embed="rId4"/>
          <a:srcRect/>
          <a:stretch/>
        </p:blipFill>
        <p:spPr>
          <a:xfrm>
            <a:off x="529485" y="194011"/>
            <a:ext cx="2205244" cy="1103357"/>
          </a:xfrm>
          <a:prstGeom prst="rect">
            <a:avLst/>
          </a:prstGeom>
        </p:spPr>
      </p:pic>
      <p:pic>
        <p:nvPicPr>
          <p:cNvPr id="13" name="Picture 12">
            <a:extLst>
              <a:ext uri="{FF2B5EF4-FFF2-40B4-BE49-F238E27FC236}">
                <a16:creationId xmlns:a16="http://schemas.microsoft.com/office/drawing/2014/main" id="{CBF138E3-555A-013A-7782-58323BE0C2B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14492"/>
          <a:stretch/>
        </p:blipFill>
        <p:spPr>
          <a:xfrm>
            <a:off x="9637853" y="4738513"/>
            <a:ext cx="60960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6838371"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141817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4_Section Big Title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9" y="2131632"/>
            <a:ext cx="5211956" cy="707886"/>
          </a:xfrm>
          <a:prstGeom prst="rect">
            <a:avLst/>
          </a:prstGeom>
        </p:spPr>
        <p:txBody>
          <a:bodyPr wrap="square" lIns="72000" anchor="ctr">
            <a:spAutoFit/>
          </a:bodyPr>
          <a:lstStyle>
            <a:lvl1pPr>
              <a:lnSpc>
                <a:spcPct val="100000"/>
              </a:lnSpc>
              <a:defRPr sz="40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7"/>
            <a:ext cx="5209817"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8" y="3134024"/>
            <a:ext cx="5211954" cy="489928"/>
          </a:xfrm>
        </p:spPr>
        <p:txBody>
          <a:bodyPr wrap="square" tIns="108000" anchor="t">
            <a:spAutoFit/>
          </a:bodyPr>
          <a:lstStyle>
            <a:lvl1pPr marL="0" indent="0">
              <a:lnSpc>
                <a:spcPct val="110000"/>
              </a:lnSpc>
              <a:buNone/>
              <a:defRPr sz="1001" b="0" i="0">
                <a:solidFill>
                  <a:schemeClr val="tx2"/>
                </a:solidFill>
                <a:latin typeface="Equip" panose="0200050303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sp>
        <p:nvSpPr>
          <p:cNvPr id="3" name="Rectangle 2">
            <a:extLst>
              <a:ext uri="{FF2B5EF4-FFF2-40B4-BE49-F238E27FC236}">
                <a16:creationId xmlns:a16="http://schemas.microsoft.com/office/drawing/2014/main" id="{A3B7EBE7-2BF1-9367-AAE8-8B51284FA6F4}"/>
              </a:ext>
            </a:extLst>
          </p:cNvPr>
          <p:cNvSpPr/>
          <p:nvPr userDrawn="1"/>
        </p:nvSpPr>
        <p:spPr>
          <a:xfrm>
            <a:off x="7713338" y="0"/>
            <a:ext cx="4494708" cy="6858000"/>
          </a:xfrm>
          <a:prstGeom prst="rect">
            <a:avLst/>
          </a:prstGeom>
          <a:solidFill>
            <a:srgbClr val="47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Picture Placeholder 13">
            <a:extLst>
              <a:ext uri="{FF2B5EF4-FFF2-40B4-BE49-F238E27FC236}">
                <a16:creationId xmlns:a16="http://schemas.microsoft.com/office/drawing/2014/main" id="{987C2B71-935C-283F-3358-47C690A20576}"/>
              </a:ext>
            </a:extLst>
          </p:cNvPr>
          <p:cNvSpPr>
            <a:spLocks noGrp="1"/>
          </p:cNvSpPr>
          <p:nvPr>
            <p:ph type="pic" sz="quarter" idx="15"/>
          </p:nvPr>
        </p:nvSpPr>
        <p:spPr>
          <a:xfrm>
            <a:off x="7026966" y="194012"/>
            <a:ext cx="4984329" cy="6469978"/>
          </a:xfrm>
          <a:solidFill>
            <a:schemeClr val="bg1"/>
          </a:solidFill>
        </p:spPr>
        <p:txBody>
          <a:bodyPr/>
          <a:lstStyle>
            <a:lvl1pPr marL="0" indent="0">
              <a:buNone/>
              <a:defRPr>
                <a:noFill/>
              </a:defRPr>
            </a:lvl1pPr>
          </a:lstStyle>
          <a:p>
            <a:r>
              <a:rPr lang="en-US"/>
              <a:t>Click icon to add picture</a:t>
            </a:r>
            <a:endParaRPr lang="en-PT" dirty="0"/>
          </a:p>
        </p:txBody>
      </p:sp>
      <p:pic>
        <p:nvPicPr>
          <p:cNvPr id="11" name="Picture 10">
            <a:extLst>
              <a:ext uri="{FF2B5EF4-FFF2-40B4-BE49-F238E27FC236}">
                <a16:creationId xmlns:a16="http://schemas.microsoft.com/office/drawing/2014/main" id="{F330FF9D-C07E-B1C8-F9C9-D790799A5138}"/>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6226832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2F5F9-972F-B219-747C-84925551A0C1}"/>
              </a:ext>
            </a:extLst>
          </p:cNvPr>
          <p:cNvSpPr/>
          <p:nvPr userDrawn="1"/>
        </p:nvSpPr>
        <p:spPr>
          <a:xfrm>
            <a:off x="6817358" y="0"/>
            <a:ext cx="537464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 name="Picture 1">
            <a:extLst>
              <a:ext uri="{FF2B5EF4-FFF2-40B4-BE49-F238E27FC236}">
                <a16:creationId xmlns:a16="http://schemas.microsoft.com/office/drawing/2014/main" id="{4A810325-D66D-F171-1910-2CCF47DD62F9}"/>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833" b="-972"/>
          <a:stretch/>
        </p:blipFill>
        <p:spPr>
          <a:xfrm>
            <a:off x="10235660" y="1880672"/>
            <a:ext cx="1956335" cy="3096655"/>
          </a:xfrm>
          <a:prstGeom prst="rect">
            <a:avLst/>
          </a:prstGeom>
        </p:spPr>
      </p:pic>
      <p:pic>
        <p:nvPicPr>
          <p:cNvPr id="9" name="Picture 8">
            <a:extLst>
              <a:ext uri="{FF2B5EF4-FFF2-40B4-BE49-F238E27FC236}">
                <a16:creationId xmlns:a16="http://schemas.microsoft.com/office/drawing/2014/main" id="{387019CE-1F07-9C3E-1AD7-010F01B7FF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767697" y="930442"/>
            <a:ext cx="7424301"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427805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227810"/>
            <a:ext cx="5141655"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7" y="3808758"/>
            <a:ext cx="5141654"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13" name="Picture 12">
            <a:extLst>
              <a:ext uri="{FF2B5EF4-FFF2-40B4-BE49-F238E27FC236}">
                <a16:creationId xmlns:a16="http://schemas.microsoft.com/office/drawing/2014/main" id="{06691821-4D74-C3A8-A93B-5EFD5B9B3A84}"/>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948" b="-2079"/>
          <a:stretch/>
        </p:blipFill>
        <p:spPr>
          <a:xfrm rot="16200000">
            <a:off x="6687938" y="129421"/>
            <a:ext cx="1723822" cy="1464977"/>
          </a:xfrm>
          <a:prstGeom prst="rect">
            <a:avLst/>
          </a:prstGeom>
        </p:spPr>
      </p:pic>
      <p:pic>
        <p:nvPicPr>
          <p:cNvPr id="5" name="Picture 4">
            <a:extLst>
              <a:ext uri="{FF2B5EF4-FFF2-40B4-BE49-F238E27FC236}">
                <a16:creationId xmlns:a16="http://schemas.microsoft.com/office/drawing/2014/main" id="{5C337165-89FF-7601-605E-B30B3CBDD883}"/>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2498470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48" y="2169660"/>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6" y="3958952"/>
            <a:ext cx="5974776" cy="462999"/>
          </a:xfrm>
          <a:prstGeom prst="rect">
            <a:avLst/>
          </a:prstGeom>
        </p:spPr>
        <p:txBody>
          <a:bodyPr/>
          <a:lstStyle>
            <a:lvl1pPr marL="0" indent="0">
              <a:buClrTx/>
              <a:buSzTx/>
              <a:buFontTx/>
              <a:buNone/>
              <a:defRPr>
                <a:solidFill>
                  <a:srgbClr val="47D8AD"/>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4" y="2291787"/>
            <a:ext cx="5105265" cy="4566213"/>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D8DAB04-B77A-BE28-948B-7E8F73A66D31}"/>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836404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4_Section Small Title Green">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tx1"/>
          </a:solidFill>
          <a:ln w="12700">
            <a:miter lim="400000"/>
          </a:ln>
        </p:spPr>
        <p:txBody>
          <a:bodyPr lIns="45719" rIns="45719" anchor="ctr"/>
          <a:lstStyle/>
          <a:p>
            <a:pPr algn="ctr">
              <a:defRPr>
                <a:solidFill>
                  <a:srgbClr val="FFFFFF"/>
                </a:solidFill>
              </a:defRPr>
            </a:pPr>
            <a:endParaRPr/>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48" y="2169660"/>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5" y="3708215"/>
            <a:ext cx="5972637" cy="366635"/>
          </a:xfrm>
          <a:prstGeom prst="rect">
            <a:avLst/>
          </a:prstGeom>
          <a:solidFill>
            <a:srgbClr val="12294A"/>
          </a:solidFill>
        </p:spPr>
        <p:txBody>
          <a:bodyPr>
            <a:normAutofit/>
          </a:bodyPr>
          <a:lstStyle>
            <a:lvl1pPr marL="0" indent="0">
              <a:buClrTx/>
              <a:buSzTx/>
              <a:buFontTx/>
              <a:buNone/>
              <a:defRPr sz="1600">
                <a:solidFill>
                  <a:schemeClr val="tx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a:t>
            </a:r>
            <a:r>
              <a:rPr lang="en-US" dirty="0"/>
              <a:t>subhead here</a:t>
            </a:r>
            <a:endParaRPr dirty="0"/>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4" y="2291787"/>
            <a:ext cx="5105265" cy="4566213"/>
          </a:xfrm>
          <a:solidFill>
            <a:schemeClr val="bg1"/>
          </a:solidFill>
        </p:spPr>
        <p:txBody>
          <a:bodyPr/>
          <a:lstStyle>
            <a:lvl1pPr marL="0" indent="0">
              <a:buNone/>
              <a:defRPr>
                <a:noFill/>
              </a:defRPr>
            </a:lvl1pPr>
          </a:lstStyle>
          <a:p>
            <a:r>
              <a:rPr lang="en-US"/>
              <a:t>Click icon to add picture</a:t>
            </a:r>
            <a:endParaRPr lang="en-PT" dirty="0"/>
          </a:p>
        </p:txBody>
      </p:sp>
      <p:sp>
        <p:nvSpPr>
          <p:cNvPr id="2" name="Text Placeholder 7">
            <a:extLst>
              <a:ext uri="{FF2B5EF4-FFF2-40B4-BE49-F238E27FC236}">
                <a16:creationId xmlns:a16="http://schemas.microsoft.com/office/drawing/2014/main" id="{73814A0B-D94F-9B62-D052-1C0D46288FB0}"/>
              </a:ext>
            </a:extLst>
          </p:cNvPr>
          <p:cNvSpPr>
            <a:spLocks noGrp="1"/>
          </p:cNvSpPr>
          <p:nvPr>
            <p:ph type="body" sz="quarter" idx="22" hasCustomPrompt="1"/>
          </p:nvPr>
        </p:nvSpPr>
        <p:spPr>
          <a:xfrm>
            <a:off x="639386" y="1800274"/>
            <a:ext cx="5974776" cy="277382"/>
          </a:xfrm>
          <a:prstGeom prst="rect">
            <a:avLst/>
          </a:prstGeom>
        </p:spPr>
        <p:txBody>
          <a:bodyPr>
            <a:normAutofit/>
          </a:bodyPr>
          <a:lstStyle>
            <a:lvl1pPr marL="0" indent="0">
              <a:buClrTx/>
              <a:buSzTx/>
              <a:buFontTx/>
              <a:buNone/>
              <a:defRPr sz="1200" spc="600">
                <a:solidFill>
                  <a:schemeClr val="tx2"/>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lang="en-US" dirty="0"/>
              <a:t>EDIT TITLE HERE</a:t>
            </a:r>
          </a:p>
        </p:txBody>
      </p:sp>
      <p:sp>
        <p:nvSpPr>
          <p:cNvPr id="5" name="Text Placeholder 7">
            <a:extLst>
              <a:ext uri="{FF2B5EF4-FFF2-40B4-BE49-F238E27FC236}">
                <a16:creationId xmlns:a16="http://schemas.microsoft.com/office/drawing/2014/main" id="{04051EFF-3F69-F64D-0FF7-B8E5E8713515}"/>
              </a:ext>
            </a:extLst>
          </p:cNvPr>
          <p:cNvSpPr>
            <a:spLocks noGrp="1"/>
          </p:cNvSpPr>
          <p:nvPr>
            <p:ph type="body" sz="quarter" idx="13" hasCustomPrompt="1"/>
          </p:nvPr>
        </p:nvSpPr>
        <p:spPr>
          <a:xfrm>
            <a:off x="639386" y="4581534"/>
            <a:ext cx="5211953" cy="489608"/>
          </a:xfrm>
        </p:spPr>
        <p:txBody>
          <a:bodyPr wrap="square" tIns="108000" anchor="t">
            <a:spAutoFit/>
          </a:bodyPr>
          <a:lstStyle>
            <a:lvl1pPr marL="0" indent="0">
              <a:lnSpc>
                <a:spcPct val="110000"/>
              </a:lnSpc>
              <a:buNone/>
              <a:defRPr sz="1000" b="0" i="0">
                <a:solidFill>
                  <a:schemeClr val="tx2"/>
                </a:solidFill>
                <a:latin typeface="+mn-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pic>
        <p:nvPicPr>
          <p:cNvPr id="8" name="Picture 7" descr="A logo on a black background&#10;&#10;Description automatically generated">
            <a:extLst>
              <a:ext uri="{FF2B5EF4-FFF2-40B4-BE49-F238E27FC236}">
                <a16:creationId xmlns:a16="http://schemas.microsoft.com/office/drawing/2014/main" id="{9F6FD7DF-7236-77C0-E0F4-B9D5203536E4}"/>
              </a:ext>
            </a:extLst>
          </p:cNvPr>
          <p:cNvPicPr>
            <a:picLocks noChangeAspect="1"/>
          </p:cNvPicPr>
          <p:nvPr userDrawn="1"/>
        </p:nvPicPr>
        <p:blipFill rotWithShape="1">
          <a:blip r:embed="rId2"/>
          <a:srcRect l="23595" t="13489" r="24461" b="44444"/>
          <a:stretch/>
        </p:blipFill>
        <p:spPr>
          <a:xfrm>
            <a:off x="639386" y="469737"/>
            <a:ext cx="759385" cy="614992"/>
          </a:xfrm>
          <a:prstGeom prst="rect">
            <a:avLst/>
          </a:prstGeom>
        </p:spPr>
      </p:pic>
    </p:spTree>
    <p:extLst>
      <p:ext uri="{BB962C8B-B14F-4D97-AF65-F5344CB8AC3E}">
        <p14:creationId xmlns:p14="http://schemas.microsoft.com/office/powerpoint/2010/main" val="29314286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4_Section Small Title Dar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4" name="Rectangle 2">
            <a:extLst>
              <a:ext uri="{FF2B5EF4-FFF2-40B4-BE49-F238E27FC236}">
                <a16:creationId xmlns:a16="http://schemas.microsoft.com/office/drawing/2014/main" id="{56C02DAB-C8DC-1856-A005-245DE8359C4F}"/>
              </a:ext>
            </a:extLst>
          </p:cNvPr>
          <p:cNvSpPr txBox="1"/>
          <p:nvPr userDrawn="1"/>
        </p:nvSpPr>
        <p:spPr>
          <a:xfrm>
            <a:off x="590989" y="3983277"/>
            <a:ext cx="3926147" cy="1192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1000">
                <a:solidFill>
                  <a:srgbClr val="FFFFFF"/>
                </a:solidFill>
              </a:defRPr>
            </a:lvl1pPr>
          </a:lstStyle>
          <a:p>
            <a:r>
              <a:rPr dirty="0">
                <a:latin typeface="+mn-lt"/>
              </a:rPr>
              <a:t>A wonderful serenity has taken possession of my entire soul, like these sweet mornings of spring which I enjoy with my whole heart. I am alone, and feel the charm of existence in this spot, which was created for the bliss of souls like mine. I am so happy, my dear friend, so absorbed in the exquisite sense of mere tranquil existence, that I neglect my talents. </a:t>
            </a:r>
          </a:p>
        </p:txBody>
      </p:sp>
      <p:sp>
        <p:nvSpPr>
          <p:cNvPr id="6" name="Rectangle 8">
            <a:extLst>
              <a:ext uri="{FF2B5EF4-FFF2-40B4-BE49-F238E27FC236}">
                <a16:creationId xmlns:a16="http://schemas.microsoft.com/office/drawing/2014/main" id="{DBEAD0F6-20EE-1B48-BB2D-044828433FFA}"/>
              </a:ext>
            </a:extLst>
          </p:cNvPr>
          <p:cNvSpPr/>
          <p:nvPr userDrawn="1"/>
        </p:nvSpPr>
        <p:spPr>
          <a:xfrm>
            <a:off x="-1" y="1938527"/>
            <a:ext cx="4909351"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TextBox 7">
            <a:extLst>
              <a:ext uri="{FF2B5EF4-FFF2-40B4-BE49-F238E27FC236}">
                <a16:creationId xmlns:a16="http://schemas.microsoft.com/office/drawing/2014/main" id="{DDFBB43C-7B27-9DAE-151D-21D5F4EDC0EC}"/>
              </a:ext>
            </a:extLst>
          </p:cNvPr>
          <p:cNvSpPr txBox="1"/>
          <p:nvPr userDrawn="1"/>
        </p:nvSpPr>
        <p:spPr>
          <a:xfrm>
            <a:off x="682969" y="1904677"/>
            <a:ext cx="1813034" cy="272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spc="300">
                <a:solidFill>
                  <a:srgbClr val="06041F"/>
                </a:solidFill>
              </a:defRPr>
            </a:lvl1pPr>
          </a:lstStyle>
          <a:p>
            <a:r>
              <a:t>Edit text here</a:t>
            </a:r>
          </a:p>
        </p:txBody>
      </p:sp>
      <p:sp>
        <p:nvSpPr>
          <p:cNvPr id="10" name="Rectangle 9">
            <a:extLst>
              <a:ext uri="{FF2B5EF4-FFF2-40B4-BE49-F238E27FC236}">
                <a16:creationId xmlns:a16="http://schemas.microsoft.com/office/drawing/2014/main" id="{F5459776-A92A-0754-4601-F401EAFC60E5}"/>
              </a:ext>
            </a:extLst>
          </p:cNvPr>
          <p:cNvSpPr/>
          <p:nvPr userDrawn="1"/>
        </p:nvSpPr>
        <p:spPr>
          <a:xfrm>
            <a:off x="7970842" y="0"/>
            <a:ext cx="3408358"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5245826" y="1904678"/>
            <a:ext cx="6946174" cy="4354080"/>
          </a:xfrm>
          <a:solidFill>
            <a:schemeClr val="bg1"/>
          </a:solidFill>
        </p:spPr>
        <p:txBody>
          <a:bodyPr/>
          <a:lstStyle>
            <a:lvl1pPr marL="0" indent="0">
              <a:buNone/>
              <a:defRPr>
                <a:noFill/>
              </a:defRPr>
            </a:lvl1pPr>
          </a:lstStyle>
          <a:p>
            <a:r>
              <a:rPr lang="en-US"/>
              <a:t>Click icon to add picture</a:t>
            </a:r>
            <a:endParaRPr lang="en-PT" dirty="0"/>
          </a:p>
        </p:txBody>
      </p:sp>
      <p:sp>
        <p:nvSpPr>
          <p:cNvPr id="11" name="Text Placeholder 2">
            <a:extLst>
              <a:ext uri="{FF2B5EF4-FFF2-40B4-BE49-F238E27FC236}">
                <a16:creationId xmlns:a16="http://schemas.microsoft.com/office/drawing/2014/main" id="{C2F36FE6-5D21-6986-3726-CFC070FE930B}"/>
              </a:ext>
            </a:extLst>
          </p:cNvPr>
          <p:cNvSpPr txBox="1"/>
          <p:nvPr userDrawn="1"/>
        </p:nvSpPr>
        <p:spPr>
          <a:xfrm>
            <a:off x="628722" y="2391704"/>
            <a:ext cx="4342773" cy="71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1460753">
              <a:lnSpc>
                <a:spcPct val="90000"/>
              </a:lnSpc>
              <a:spcBef>
                <a:spcPts val="1500"/>
              </a:spcBef>
              <a:defRPr sz="4400">
                <a:solidFill>
                  <a:srgbClr val="FFFFFF"/>
                </a:solidFill>
                <a:latin typeface="EquipExtended-Bold"/>
                <a:ea typeface="EquipExtended-Bold"/>
                <a:cs typeface="EquipExtended-Bold"/>
                <a:sym typeface="EquipExtended-Bold"/>
              </a:defRPr>
            </a:lvl1pPr>
          </a:lstStyle>
          <a:p>
            <a:r>
              <a:rPr dirty="0">
                <a:latin typeface="Equip Extended ExtraBold" panose="02000503000000020004" pitchFamily="2" charset="0"/>
              </a:rPr>
              <a:t>Edit title here</a:t>
            </a:r>
          </a:p>
        </p:txBody>
      </p:sp>
      <p:pic>
        <p:nvPicPr>
          <p:cNvPr id="2" name="Picture 1">
            <a:extLst>
              <a:ext uri="{FF2B5EF4-FFF2-40B4-BE49-F238E27FC236}">
                <a16:creationId xmlns:a16="http://schemas.microsoft.com/office/drawing/2014/main" id="{9C3986BB-40F8-8E6E-6F50-AEE1368AECF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25031270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rgbClr val="06041F"/>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rgbClr val="06041F"/>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rgbClr val="06041F"/>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12911DB2-E72A-7E08-DAA4-10D71667AF5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3959661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ree images Green">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chemeClr val="tx1"/>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chemeClr val="accent1"/>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chemeClr val="accent1"/>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chemeClr val="accent1"/>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B5525DAB-1436-F0C7-017F-A6E86635ACB2}"/>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1731507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hree images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DA35F8-4D9F-44C6-1275-FFF9EBA56635}"/>
              </a:ext>
            </a:extLst>
          </p:cNvPr>
          <p:cNvSpPr/>
          <p:nvPr userDrawn="1"/>
        </p:nvSpPr>
        <p:spPr>
          <a:xfrm>
            <a:off x="686755" y="3671968"/>
            <a:ext cx="3064765"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3" name="Rectangle 2">
            <a:extLst>
              <a:ext uri="{FF2B5EF4-FFF2-40B4-BE49-F238E27FC236}">
                <a16:creationId xmlns:a16="http://schemas.microsoft.com/office/drawing/2014/main" id="{10032E2A-0C34-253A-58DB-4642F0B57177}"/>
              </a:ext>
            </a:extLst>
          </p:cNvPr>
          <p:cNvSpPr/>
          <p:nvPr userDrawn="1"/>
        </p:nvSpPr>
        <p:spPr>
          <a:xfrm>
            <a:off x="4575273"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Rectangle 7">
            <a:extLst>
              <a:ext uri="{FF2B5EF4-FFF2-40B4-BE49-F238E27FC236}">
                <a16:creationId xmlns:a16="http://schemas.microsoft.com/office/drawing/2014/main" id="{87E6637A-ECCC-3D93-72BF-24F646D5231F}"/>
              </a:ext>
            </a:extLst>
          </p:cNvPr>
          <p:cNvSpPr/>
          <p:nvPr userDrawn="1"/>
        </p:nvSpPr>
        <p:spPr>
          <a:xfrm>
            <a:off x="8440480"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7" name="TextBox 9">
            <a:extLst>
              <a:ext uri="{FF2B5EF4-FFF2-40B4-BE49-F238E27FC236}">
                <a16:creationId xmlns:a16="http://schemas.microsoft.com/office/drawing/2014/main" id="{7E4BABA8-528F-5E8E-5182-924A7F2EFC98}"/>
              </a:ext>
            </a:extLst>
          </p:cNvPr>
          <p:cNvSpPr txBox="1"/>
          <p:nvPr userDrawn="1"/>
        </p:nvSpPr>
        <p:spPr>
          <a:xfrm>
            <a:off x="618039" y="2902528"/>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9" name="TextBox 10">
            <a:extLst>
              <a:ext uri="{FF2B5EF4-FFF2-40B4-BE49-F238E27FC236}">
                <a16:creationId xmlns:a16="http://schemas.microsoft.com/office/drawing/2014/main" id="{ADA23D22-3A51-2B65-D51A-331117B31BBD}"/>
              </a:ext>
            </a:extLst>
          </p:cNvPr>
          <p:cNvSpPr txBox="1"/>
          <p:nvPr userDrawn="1"/>
        </p:nvSpPr>
        <p:spPr>
          <a:xfrm>
            <a:off x="4521766"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17" name="TextBox 11">
            <a:extLst>
              <a:ext uri="{FF2B5EF4-FFF2-40B4-BE49-F238E27FC236}">
                <a16:creationId xmlns:a16="http://schemas.microsoft.com/office/drawing/2014/main" id="{521C6121-1031-EA05-D6EB-429A6D83983C}"/>
              </a:ext>
            </a:extLst>
          </p:cNvPr>
          <p:cNvSpPr txBox="1"/>
          <p:nvPr userDrawn="1"/>
        </p:nvSpPr>
        <p:spPr>
          <a:xfrm>
            <a:off x="8550123"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19" name="Body Level One…">
            <a:extLst>
              <a:ext uri="{FF2B5EF4-FFF2-40B4-BE49-F238E27FC236}">
                <a16:creationId xmlns:a16="http://schemas.microsoft.com/office/drawing/2014/main" id="{38B7B8C1-6E1C-A58E-8FE1-2AA204F38537}"/>
              </a:ext>
            </a:extLst>
          </p:cNvPr>
          <p:cNvSpPr txBox="1">
            <a:spLocks noGrp="1"/>
          </p:cNvSpPr>
          <p:nvPr>
            <p:ph type="body" sz="quarter" idx="1" hasCustomPrompt="1"/>
          </p:nvPr>
        </p:nvSpPr>
        <p:spPr>
          <a:xfrm>
            <a:off x="801317"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32" name="Text Placeholder 7">
            <a:extLst>
              <a:ext uri="{FF2B5EF4-FFF2-40B4-BE49-F238E27FC236}">
                <a16:creationId xmlns:a16="http://schemas.microsoft.com/office/drawing/2014/main" id="{B2580045-E53E-1D1E-BBD7-98F09645C0EB}"/>
              </a:ext>
            </a:extLst>
          </p:cNvPr>
          <p:cNvSpPr>
            <a:spLocks noGrp="1"/>
          </p:cNvSpPr>
          <p:nvPr>
            <p:ph type="body" sz="quarter" idx="21" hasCustomPrompt="1"/>
          </p:nvPr>
        </p:nvSpPr>
        <p:spPr>
          <a:xfrm>
            <a:off x="801318" y="4451222"/>
            <a:ext cx="2811305"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3" name="Text Placeholder 7">
            <a:extLst>
              <a:ext uri="{FF2B5EF4-FFF2-40B4-BE49-F238E27FC236}">
                <a16:creationId xmlns:a16="http://schemas.microsoft.com/office/drawing/2014/main" id="{F3171852-E6A8-9E83-F4C1-D44635855D29}"/>
              </a:ext>
            </a:extLst>
          </p:cNvPr>
          <p:cNvSpPr>
            <a:spLocks noGrp="1"/>
          </p:cNvSpPr>
          <p:nvPr>
            <p:ph type="body" sz="quarter" idx="22" hasCustomPrompt="1"/>
          </p:nvPr>
        </p:nvSpPr>
        <p:spPr>
          <a:xfrm>
            <a:off x="4689835"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4" name="Text Placeholder 7">
            <a:extLst>
              <a:ext uri="{FF2B5EF4-FFF2-40B4-BE49-F238E27FC236}">
                <a16:creationId xmlns:a16="http://schemas.microsoft.com/office/drawing/2014/main" id="{F4016C99-6206-3B17-CE7D-62B841EF6E6D}"/>
              </a:ext>
            </a:extLst>
          </p:cNvPr>
          <p:cNvSpPr>
            <a:spLocks noGrp="1"/>
          </p:cNvSpPr>
          <p:nvPr>
            <p:ph type="body" sz="quarter" idx="23" hasCustomPrompt="1"/>
          </p:nvPr>
        </p:nvSpPr>
        <p:spPr>
          <a:xfrm>
            <a:off x="4689835" y="4451222"/>
            <a:ext cx="2811306"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5" name="Text Placeholder 7">
            <a:extLst>
              <a:ext uri="{FF2B5EF4-FFF2-40B4-BE49-F238E27FC236}">
                <a16:creationId xmlns:a16="http://schemas.microsoft.com/office/drawing/2014/main" id="{3DC64599-BE12-3BCB-110A-06A9AB050E7E}"/>
              </a:ext>
            </a:extLst>
          </p:cNvPr>
          <p:cNvSpPr>
            <a:spLocks noGrp="1"/>
          </p:cNvSpPr>
          <p:nvPr>
            <p:ph type="body" sz="quarter" idx="24" hasCustomPrompt="1"/>
          </p:nvPr>
        </p:nvSpPr>
        <p:spPr>
          <a:xfrm>
            <a:off x="8566616"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6" name="Text Placeholder 7">
            <a:extLst>
              <a:ext uri="{FF2B5EF4-FFF2-40B4-BE49-F238E27FC236}">
                <a16:creationId xmlns:a16="http://schemas.microsoft.com/office/drawing/2014/main" id="{17B32F63-8826-EF68-8A63-5E978FDAC1F2}"/>
              </a:ext>
            </a:extLst>
          </p:cNvPr>
          <p:cNvSpPr>
            <a:spLocks noGrp="1"/>
          </p:cNvSpPr>
          <p:nvPr>
            <p:ph type="body" sz="quarter" idx="25" hasCustomPrompt="1"/>
          </p:nvPr>
        </p:nvSpPr>
        <p:spPr>
          <a:xfrm>
            <a:off x="8566616" y="4451222"/>
            <a:ext cx="2811306"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7" name="Edit section title">
            <a:extLst>
              <a:ext uri="{FF2B5EF4-FFF2-40B4-BE49-F238E27FC236}">
                <a16:creationId xmlns:a16="http://schemas.microsoft.com/office/drawing/2014/main" id="{E75A92C6-4CE0-6ED0-6535-4C586C41C2AE}"/>
              </a:ext>
            </a:extLst>
          </p:cNvPr>
          <p:cNvSpPr txBox="1">
            <a:spLocks noGrp="1"/>
          </p:cNvSpPr>
          <p:nvPr>
            <p:ph type="title" hasCustomPrompt="1"/>
          </p:nvPr>
        </p:nvSpPr>
        <p:spPr>
          <a:xfrm>
            <a:off x="637248" y="1687472"/>
            <a:ext cx="5211954" cy="707887"/>
          </a:xfrm>
          <a:prstGeom prst="rect">
            <a:avLst/>
          </a:prstGeom>
        </p:spPr>
        <p:txBody>
          <a:bodyPr/>
          <a:lstStyle>
            <a:lvl1pPr>
              <a:defRPr sz="4000" b="1" i="0">
                <a:latin typeface="Equip Extended ExtraBold" panose="02000503000000020004" pitchFamily="2" charset="0"/>
              </a:defRPr>
            </a:lvl1pPr>
          </a:lstStyle>
          <a:p>
            <a:r>
              <a:rPr dirty="0"/>
              <a:t>Edit section title</a:t>
            </a:r>
          </a:p>
        </p:txBody>
      </p:sp>
      <p:sp>
        <p:nvSpPr>
          <p:cNvPr id="38" name="Straight Connector 45">
            <a:extLst>
              <a:ext uri="{FF2B5EF4-FFF2-40B4-BE49-F238E27FC236}">
                <a16:creationId xmlns:a16="http://schemas.microsoft.com/office/drawing/2014/main" id="{525448E6-031E-D7ED-81AE-384301CA6E1E}"/>
              </a:ext>
            </a:extLst>
          </p:cNvPr>
          <p:cNvSpPr/>
          <p:nvPr userDrawn="1"/>
        </p:nvSpPr>
        <p:spPr>
          <a:xfrm>
            <a:off x="4166885" y="3671968"/>
            <a:ext cx="1" cy="1590621"/>
          </a:xfrm>
          <a:prstGeom prst="line">
            <a:avLst/>
          </a:prstGeom>
          <a:ln w="6350">
            <a:solidFill>
              <a:schemeClr val="accent1"/>
            </a:solidFill>
            <a:miter/>
          </a:ln>
        </p:spPr>
        <p:txBody>
          <a:bodyPr lIns="45719" rIns="45719"/>
          <a:lstStyle/>
          <a:p>
            <a:endParaRPr/>
          </a:p>
        </p:txBody>
      </p:sp>
      <p:sp>
        <p:nvSpPr>
          <p:cNvPr id="39" name="Straight Connector 46">
            <a:extLst>
              <a:ext uri="{FF2B5EF4-FFF2-40B4-BE49-F238E27FC236}">
                <a16:creationId xmlns:a16="http://schemas.microsoft.com/office/drawing/2014/main" id="{856303D7-097D-D4C1-89A9-3F7A65AE8691}"/>
              </a:ext>
            </a:extLst>
          </p:cNvPr>
          <p:cNvSpPr/>
          <p:nvPr userDrawn="1"/>
        </p:nvSpPr>
        <p:spPr>
          <a:xfrm>
            <a:off x="8044405" y="3671968"/>
            <a:ext cx="1" cy="1590621"/>
          </a:xfrm>
          <a:prstGeom prst="line">
            <a:avLst/>
          </a:prstGeom>
          <a:ln w="6350">
            <a:solidFill>
              <a:schemeClr val="accent1"/>
            </a:solidFill>
            <a:miter/>
          </a:ln>
        </p:spPr>
        <p:txBody>
          <a:bodyPr lIns="45719" rIns="45719"/>
          <a:lstStyle/>
          <a:p>
            <a:endParaRPr/>
          </a:p>
        </p:txBody>
      </p:sp>
      <p:sp>
        <p:nvSpPr>
          <p:cNvPr id="40" name="Text Placeholder 7">
            <a:extLst>
              <a:ext uri="{FF2B5EF4-FFF2-40B4-BE49-F238E27FC236}">
                <a16:creationId xmlns:a16="http://schemas.microsoft.com/office/drawing/2014/main" id="{623C3E58-B2F2-F417-6A62-7353F378FB84}"/>
              </a:ext>
            </a:extLst>
          </p:cNvPr>
          <p:cNvSpPr>
            <a:spLocks noGrp="1"/>
          </p:cNvSpPr>
          <p:nvPr>
            <p:ph type="body" sz="quarter" idx="26" hasCustomPrompt="1"/>
          </p:nvPr>
        </p:nvSpPr>
        <p:spPr>
          <a:xfrm>
            <a:off x="639385" y="5876514"/>
            <a:ext cx="10865854" cy="498476"/>
          </a:xfrm>
          <a:prstGeom prst="rect">
            <a:avLst/>
          </a:prstGeom>
        </p:spPr>
        <p:txBody>
          <a:bodyPr anchor="ctr"/>
          <a:lstStyle>
            <a:lvl1pPr marL="0" indent="0">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4" name="Picture 3">
            <a:extLst>
              <a:ext uri="{FF2B5EF4-FFF2-40B4-BE49-F238E27FC236}">
                <a16:creationId xmlns:a16="http://schemas.microsoft.com/office/drawing/2014/main" id="{F3F06FC8-B539-564F-750B-DB2E0CEE6BB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1065827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Titles 3 Images">
    <p:spTree>
      <p:nvGrpSpPr>
        <p:cNvPr id="1" name=""/>
        <p:cNvGrpSpPr/>
        <p:nvPr/>
      </p:nvGrpSpPr>
      <p:grpSpPr>
        <a:xfrm>
          <a:off x="0" y="0"/>
          <a:ext cx="0" cy="0"/>
          <a:chOff x="0" y="0"/>
          <a:chExt cx="0" cy="0"/>
        </a:xfrm>
      </p:grpSpPr>
      <p:sp>
        <p:nvSpPr>
          <p:cNvPr id="4" name="Straight Connector 13">
            <a:extLst>
              <a:ext uri="{FF2B5EF4-FFF2-40B4-BE49-F238E27FC236}">
                <a16:creationId xmlns:a16="http://schemas.microsoft.com/office/drawing/2014/main" id="{00E175D6-E3E0-7DB0-4FFD-F52671A41DDC}"/>
              </a:ext>
            </a:extLst>
          </p:cNvPr>
          <p:cNvSpPr/>
          <p:nvPr userDrawn="1"/>
        </p:nvSpPr>
        <p:spPr>
          <a:xfrm flipH="1" flipV="1">
            <a:off x="637246" y="6374269"/>
            <a:ext cx="3112951" cy="1"/>
          </a:xfrm>
          <a:prstGeom prst="line">
            <a:avLst/>
          </a:prstGeom>
          <a:ln w="6350">
            <a:solidFill>
              <a:schemeClr val="accent1"/>
            </a:solidFill>
            <a:miter/>
          </a:ln>
        </p:spPr>
        <p:txBody>
          <a:bodyPr lIns="45719" rIns="45719"/>
          <a:lstStyle/>
          <a:p>
            <a:endParaRPr/>
          </a:p>
        </p:txBody>
      </p:sp>
      <p:sp>
        <p:nvSpPr>
          <p:cNvPr id="6" name="Edit section title">
            <a:extLst>
              <a:ext uri="{FF2B5EF4-FFF2-40B4-BE49-F238E27FC236}">
                <a16:creationId xmlns:a16="http://schemas.microsoft.com/office/drawing/2014/main" id="{CC5D637B-2CA6-2B6B-1B99-0B923A2E41C1}"/>
              </a:ext>
            </a:extLst>
          </p:cNvPr>
          <p:cNvSpPr txBox="1">
            <a:spLocks noGrp="1"/>
          </p:cNvSpPr>
          <p:nvPr>
            <p:ph type="title" hasCustomPrompt="1"/>
          </p:nvPr>
        </p:nvSpPr>
        <p:spPr>
          <a:xfrm>
            <a:off x="637248" y="1674673"/>
            <a:ext cx="3112949" cy="1754327"/>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8" name="Body Level One…">
            <a:extLst>
              <a:ext uri="{FF2B5EF4-FFF2-40B4-BE49-F238E27FC236}">
                <a16:creationId xmlns:a16="http://schemas.microsoft.com/office/drawing/2014/main" id="{340C4E70-72E4-51EB-F3AD-02B011595712}"/>
              </a:ext>
            </a:extLst>
          </p:cNvPr>
          <p:cNvSpPr txBox="1">
            <a:spLocks noGrp="1"/>
          </p:cNvSpPr>
          <p:nvPr>
            <p:ph type="body" sz="quarter" idx="1" hasCustomPrompt="1"/>
          </p:nvPr>
        </p:nvSpPr>
        <p:spPr>
          <a:xfrm>
            <a:off x="639386" y="4353683"/>
            <a:ext cx="3111071" cy="651705"/>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vl2pPr marL="584200" indent="-127000">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2pPr>
            <a:lvl3pPr marL="1057275" indent="-142875">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3pPr>
            <a:lvl4pPr marL="1534885" indent="-163285">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4pPr>
            <a:lvl5pPr marL="2019300" indent="-190500">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0" name="Straight Connector 7">
            <a:extLst>
              <a:ext uri="{FF2B5EF4-FFF2-40B4-BE49-F238E27FC236}">
                <a16:creationId xmlns:a16="http://schemas.microsoft.com/office/drawing/2014/main" id="{347F0128-B473-9816-4D15-DF0919F5E8D4}"/>
              </a:ext>
            </a:extLst>
          </p:cNvPr>
          <p:cNvSpPr/>
          <p:nvPr userDrawn="1"/>
        </p:nvSpPr>
        <p:spPr>
          <a:xfrm flipH="1" flipV="1">
            <a:off x="9639006" y="1680349"/>
            <a:ext cx="2136434" cy="1"/>
          </a:xfrm>
          <a:prstGeom prst="line">
            <a:avLst/>
          </a:prstGeom>
          <a:ln w="6350">
            <a:solidFill>
              <a:schemeClr val="accent1"/>
            </a:solidFill>
            <a:miter/>
          </a:ln>
        </p:spPr>
        <p:txBody>
          <a:bodyPr lIns="45719" rIns="45719"/>
          <a:lstStyle/>
          <a:p>
            <a:endParaRPr/>
          </a:p>
        </p:txBody>
      </p:sp>
      <p:sp>
        <p:nvSpPr>
          <p:cNvPr id="11" name="Straight Connector 9">
            <a:extLst>
              <a:ext uri="{FF2B5EF4-FFF2-40B4-BE49-F238E27FC236}">
                <a16:creationId xmlns:a16="http://schemas.microsoft.com/office/drawing/2014/main" id="{69DB59AF-C2C7-287D-0469-F378AFFC69E7}"/>
              </a:ext>
            </a:extLst>
          </p:cNvPr>
          <p:cNvSpPr/>
          <p:nvPr userDrawn="1"/>
        </p:nvSpPr>
        <p:spPr>
          <a:xfrm flipH="1">
            <a:off x="9639006" y="4037469"/>
            <a:ext cx="2136434" cy="1"/>
          </a:xfrm>
          <a:prstGeom prst="line">
            <a:avLst/>
          </a:prstGeom>
          <a:ln w="6350">
            <a:solidFill>
              <a:schemeClr val="accent1"/>
            </a:solidFill>
            <a:miter/>
          </a:ln>
        </p:spPr>
        <p:txBody>
          <a:bodyPr lIns="45719" rIns="45719"/>
          <a:lstStyle/>
          <a:p>
            <a:endParaRPr/>
          </a:p>
        </p:txBody>
      </p:sp>
      <p:sp>
        <p:nvSpPr>
          <p:cNvPr id="12" name="Straight Connector 10">
            <a:extLst>
              <a:ext uri="{FF2B5EF4-FFF2-40B4-BE49-F238E27FC236}">
                <a16:creationId xmlns:a16="http://schemas.microsoft.com/office/drawing/2014/main" id="{3DF3BB8E-BC49-C108-1072-250E4A011656}"/>
              </a:ext>
            </a:extLst>
          </p:cNvPr>
          <p:cNvSpPr/>
          <p:nvPr userDrawn="1"/>
        </p:nvSpPr>
        <p:spPr>
          <a:xfrm flipH="1">
            <a:off x="9639006" y="6374269"/>
            <a:ext cx="2136434" cy="1"/>
          </a:xfrm>
          <a:prstGeom prst="line">
            <a:avLst/>
          </a:prstGeom>
          <a:ln w="6350">
            <a:solidFill>
              <a:schemeClr val="accent1"/>
            </a:solidFill>
            <a:miter/>
          </a:ln>
        </p:spPr>
        <p:txBody>
          <a:bodyPr lIns="45719" rIns="45719"/>
          <a:lstStyle/>
          <a:p>
            <a:endParaRPr/>
          </a:p>
        </p:txBody>
      </p:sp>
      <p:sp>
        <p:nvSpPr>
          <p:cNvPr id="13" name="Text Placeholder 7">
            <a:extLst>
              <a:ext uri="{FF2B5EF4-FFF2-40B4-BE49-F238E27FC236}">
                <a16:creationId xmlns:a16="http://schemas.microsoft.com/office/drawing/2014/main" id="{8EE57AA1-1435-31C8-1C5B-1DD039ABC7B5}"/>
              </a:ext>
            </a:extLst>
          </p:cNvPr>
          <p:cNvSpPr>
            <a:spLocks noGrp="1"/>
          </p:cNvSpPr>
          <p:nvPr>
            <p:ph type="body" sz="quarter" idx="21" hasCustomPrompt="1"/>
          </p:nvPr>
        </p:nvSpPr>
        <p:spPr>
          <a:xfrm>
            <a:off x="9641147" y="2325401"/>
            <a:ext cx="2134294" cy="990258"/>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4" name="Text Placeholder 7">
            <a:extLst>
              <a:ext uri="{FF2B5EF4-FFF2-40B4-BE49-F238E27FC236}">
                <a16:creationId xmlns:a16="http://schemas.microsoft.com/office/drawing/2014/main" id="{59BCDD48-B87E-AC9B-5FF0-208C690E8583}"/>
              </a:ext>
            </a:extLst>
          </p:cNvPr>
          <p:cNvSpPr>
            <a:spLocks noGrp="1"/>
          </p:cNvSpPr>
          <p:nvPr>
            <p:ph type="body" sz="quarter" idx="22" hasCustomPrompt="1"/>
          </p:nvPr>
        </p:nvSpPr>
        <p:spPr>
          <a:xfrm>
            <a:off x="9641147" y="1817401"/>
            <a:ext cx="2134294"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02</a:t>
            </a:r>
          </a:p>
        </p:txBody>
      </p:sp>
      <p:sp>
        <p:nvSpPr>
          <p:cNvPr id="15" name="Text Placeholder 7">
            <a:extLst>
              <a:ext uri="{FF2B5EF4-FFF2-40B4-BE49-F238E27FC236}">
                <a16:creationId xmlns:a16="http://schemas.microsoft.com/office/drawing/2014/main" id="{4FDD2310-21DE-4E32-162B-A682E7C80415}"/>
              </a:ext>
            </a:extLst>
          </p:cNvPr>
          <p:cNvSpPr>
            <a:spLocks noGrp="1"/>
          </p:cNvSpPr>
          <p:nvPr>
            <p:ph type="body" sz="quarter" idx="23" hasCustomPrompt="1"/>
          </p:nvPr>
        </p:nvSpPr>
        <p:spPr>
          <a:xfrm>
            <a:off x="9641147" y="5007640"/>
            <a:ext cx="2134294" cy="990258"/>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6" name="Text Placeholder 7">
            <a:extLst>
              <a:ext uri="{FF2B5EF4-FFF2-40B4-BE49-F238E27FC236}">
                <a16:creationId xmlns:a16="http://schemas.microsoft.com/office/drawing/2014/main" id="{46CAB642-816B-1AD4-C6EC-DC709AEB5322}"/>
              </a:ext>
            </a:extLst>
          </p:cNvPr>
          <p:cNvSpPr>
            <a:spLocks noGrp="1"/>
          </p:cNvSpPr>
          <p:nvPr>
            <p:ph type="body" sz="quarter" idx="24" hasCustomPrompt="1"/>
          </p:nvPr>
        </p:nvSpPr>
        <p:spPr>
          <a:xfrm>
            <a:off x="9641147" y="4499640"/>
            <a:ext cx="2134294"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03</a:t>
            </a:r>
          </a:p>
        </p:txBody>
      </p:sp>
      <p:sp>
        <p:nvSpPr>
          <p:cNvPr id="18" name="Text Placeholder 7">
            <a:extLst>
              <a:ext uri="{FF2B5EF4-FFF2-40B4-BE49-F238E27FC236}">
                <a16:creationId xmlns:a16="http://schemas.microsoft.com/office/drawing/2014/main" id="{0547BAEE-CA36-FEB8-6D83-02337C2F8D49}"/>
              </a:ext>
            </a:extLst>
          </p:cNvPr>
          <p:cNvSpPr>
            <a:spLocks noGrp="1"/>
          </p:cNvSpPr>
          <p:nvPr>
            <p:ph type="body" sz="quarter" idx="25" hasCustomPrompt="1"/>
          </p:nvPr>
        </p:nvSpPr>
        <p:spPr>
          <a:xfrm>
            <a:off x="629227" y="3798601"/>
            <a:ext cx="3120970"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01</a:t>
            </a:r>
          </a:p>
        </p:txBody>
      </p:sp>
      <p:sp>
        <p:nvSpPr>
          <p:cNvPr id="20" name="Picture Placeholder 13">
            <a:extLst>
              <a:ext uri="{FF2B5EF4-FFF2-40B4-BE49-F238E27FC236}">
                <a16:creationId xmlns:a16="http://schemas.microsoft.com/office/drawing/2014/main" id="{83A4DF79-4135-2882-B7BA-B55846E23436}"/>
              </a:ext>
            </a:extLst>
          </p:cNvPr>
          <p:cNvSpPr>
            <a:spLocks noGrp="1"/>
          </p:cNvSpPr>
          <p:nvPr>
            <p:ph type="pic" sz="quarter" idx="30"/>
          </p:nvPr>
        </p:nvSpPr>
        <p:spPr>
          <a:xfrm>
            <a:off x="4066902" y="1694274"/>
            <a:ext cx="2533414" cy="4679989"/>
          </a:xfrm>
          <a:solidFill>
            <a:schemeClr val="bg1"/>
          </a:solidFill>
        </p:spPr>
        <p:txBody>
          <a:bodyPr/>
          <a:lstStyle>
            <a:lvl1pPr marL="0" indent="0">
              <a:buNone/>
              <a:defRPr>
                <a:noFill/>
              </a:defRPr>
            </a:lvl1pPr>
          </a:lstStyle>
          <a:p>
            <a:r>
              <a:rPr lang="en-US"/>
              <a:t>Click icon to add picture</a:t>
            </a:r>
            <a:endParaRPr lang="en-PT" dirty="0"/>
          </a:p>
        </p:txBody>
      </p:sp>
      <p:sp>
        <p:nvSpPr>
          <p:cNvPr id="21" name="Picture Placeholder 13">
            <a:extLst>
              <a:ext uri="{FF2B5EF4-FFF2-40B4-BE49-F238E27FC236}">
                <a16:creationId xmlns:a16="http://schemas.microsoft.com/office/drawing/2014/main" id="{89C98052-C7A8-3D01-E622-F349386C574A}"/>
              </a:ext>
            </a:extLst>
          </p:cNvPr>
          <p:cNvSpPr>
            <a:spLocks noGrp="1"/>
          </p:cNvSpPr>
          <p:nvPr>
            <p:ph type="pic" sz="quarter" idx="31"/>
          </p:nvPr>
        </p:nvSpPr>
        <p:spPr>
          <a:xfrm>
            <a:off x="6739081" y="1694275"/>
            <a:ext cx="2533414" cy="2274044"/>
          </a:xfrm>
          <a:solidFill>
            <a:schemeClr val="bg1"/>
          </a:solidFill>
        </p:spPr>
        <p:txBody>
          <a:bodyPr/>
          <a:lstStyle>
            <a:lvl1pPr marL="0" indent="0">
              <a:buNone/>
              <a:defRPr>
                <a:noFill/>
              </a:defRPr>
            </a:lvl1pPr>
          </a:lstStyle>
          <a:p>
            <a:r>
              <a:rPr lang="en-US" dirty="0"/>
              <a:t>Click icon to add picture</a:t>
            </a:r>
            <a:endParaRPr lang="en-PT" dirty="0"/>
          </a:p>
        </p:txBody>
      </p:sp>
      <p:sp>
        <p:nvSpPr>
          <p:cNvPr id="22" name="Picture Placeholder 13">
            <a:extLst>
              <a:ext uri="{FF2B5EF4-FFF2-40B4-BE49-F238E27FC236}">
                <a16:creationId xmlns:a16="http://schemas.microsoft.com/office/drawing/2014/main" id="{B1315DB2-20BB-BDBD-E84C-BF29539DDB4C}"/>
              </a:ext>
            </a:extLst>
          </p:cNvPr>
          <p:cNvSpPr>
            <a:spLocks noGrp="1"/>
          </p:cNvSpPr>
          <p:nvPr>
            <p:ph type="pic" sz="quarter" idx="32"/>
          </p:nvPr>
        </p:nvSpPr>
        <p:spPr>
          <a:xfrm>
            <a:off x="6739081" y="4100219"/>
            <a:ext cx="2533414" cy="2274044"/>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FFEE432-2096-233F-3257-25F17C54B8EE}"/>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0490037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 Block Image Right c">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7158E0F-F95E-EF09-60C2-D4ED888927E4}"/>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 name="Rectangle 8">
            <a:extLst>
              <a:ext uri="{FF2B5EF4-FFF2-40B4-BE49-F238E27FC236}">
                <a16:creationId xmlns:a16="http://schemas.microsoft.com/office/drawing/2014/main" id="{700E8159-44BD-8273-2F96-40B857041A6B}"/>
              </a:ext>
            </a:extLst>
          </p:cNvPr>
          <p:cNvSpPr/>
          <p:nvPr userDrawn="1"/>
        </p:nvSpPr>
        <p:spPr>
          <a:xfrm>
            <a:off x="0" y="1938527"/>
            <a:ext cx="4562856"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7" name="Rectangle 9">
            <a:extLst>
              <a:ext uri="{FF2B5EF4-FFF2-40B4-BE49-F238E27FC236}">
                <a16:creationId xmlns:a16="http://schemas.microsoft.com/office/drawing/2014/main" id="{132B99E3-A740-5294-20E6-42B736DAB1AC}"/>
              </a:ext>
            </a:extLst>
          </p:cNvPr>
          <p:cNvSpPr/>
          <p:nvPr userDrawn="1"/>
        </p:nvSpPr>
        <p:spPr>
          <a:xfrm>
            <a:off x="7970842" y="0"/>
            <a:ext cx="3408358"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9" name="Picture Placeholder 13">
            <a:extLst>
              <a:ext uri="{FF2B5EF4-FFF2-40B4-BE49-F238E27FC236}">
                <a16:creationId xmlns:a16="http://schemas.microsoft.com/office/drawing/2014/main" id="{7B346C8B-DCE7-966A-7E12-3379ED4EBD36}"/>
              </a:ext>
            </a:extLst>
          </p:cNvPr>
          <p:cNvSpPr>
            <a:spLocks noGrp="1"/>
          </p:cNvSpPr>
          <p:nvPr>
            <p:ph type="pic" sz="quarter" idx="30"/>
          </p:nvPr>
        </p:nvSpPr>
        <p:spPr>
          <a:xfrm>
            <a:off x="5045384" y="1938527"/>
            <a:ext cx="7146616" cy="4655017"/>
          </a:xfrm>
          <a:solidFill>
            <a:schemeClr val="bg1"/>
          </a:solidFill>
        </p:spPr>
        <p:txBody>
          <a:bodyPr/>
          <a:lstStyle>
            <a:lvl1pPr marL="0" indent="0">
              <a:buNone/>
              <a:defRPr>
                <a:noFill/>
              </a:defRPr>
            </a:lvl1pPr>
          </a:lstStyle>
          <a:p>
            <a:r>
              <a:rPr lang="en-US" dirty="0"/>
              <a:t>Click icon to add picture</a:t>
            </a:r>
            <a:endParaRPr lang="en-PT" dirty="0"/>
          </a:p>
        </p:txBody>
      </p:sp>
      <p:sp>
        <p:nvSpPr>
          <p:cNvPr id="4" name="Text Placeholder 7">
            <a:extLst>
              <a:ext uri="{FF2B5EF4-FFF2-40B4-BE49-F238E27FC236}">
                <a16:creationId xmlns:a16="http://schemas.microsoft.com/office/drawing/2014/main" id="{1686A3C3-810F-FBF8-B854-DBC0C784325E}"/>
              </a:ext>
            </a:extLst>
          </p:cNvPr>
          <p:cNvSpPr>
            <a:spLocks noGrp="1"/>
          </p:cNvSpPr>
          <p:nvPr>
            <p:ph type="body" sz="quarter" idx="21" hasCustomPrompt="1"/>
          </p:nvPr>
        </p:nvSpPr>
        <p:spPr>
          <a:xfrm>
            <a:off x="639386" y="3429000"/>
            <a:ext cx="3537979" cy="751025"/>
          </a:xfrm>
          <a:prstGeom prst="rect">
            <a:avLst/>
          </a:prstGeom>
        </p:spPr>
        <p:txBody>
          <a:bodyPr>
            <a:normAutofit/>
          </a:bodyPr>
          <a:lstStyle>
            <a:lvl1pPr marL="0" indent="0">
              <a:lnSpc>
                <a:spcPct val="110000"/>
              </a:lnSpc>
              <a:buClrTx/>
              <a:buSzTx/>
              <a:buFontTx/>
              <a:buNone/>
              <a:defRPr sz="1000">
                <a:solidFill>
                  <a:schemeClr val="bg1"/>
                </a:solidFill>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6" name="Edit title">
            <a:extLst>
              <a:ext uri="{FF2B5EF4-FFF2-40B4-BE49-F238E27FC236}">
                <a16:creationId xmlns:a16="http://schemas.microsoft.com/office/drawing/2014/main" id="{BFEE99D1-802F-AD17-A07B-2F9857F12B0B}"/>
              </a:ext>
            </a:extLst>
          </p:cNvPr>
          <p:cNvSpPr txBox="1">
            <a:spLocks noGrp="1"/>
          </p:cNvSpPr>
          <p:nvPr>
            <p:ph type="title" hasCustomPrompt="1"/>
          </p:nvPr>
        </p:nvSpPr>
        <p:spPr>
          <a:xfrm>
            <a:off x="626399" y="2368113"/>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8" name="Text Placeholder 7">
            <a:extLst>
              <a:ext uri="{FF2B5EF4-FFF2-40B4-BE49-F238E27FC236}">
                <a16:creationId xmlns:a16="http://schemas.microsoft.com/office/drawing/2014/main" id="{526D24AF-BBAB-F871-338B-5D0931B19DBE}"/>
              </a:ext>
            </a:extLst>
          </p:cNvPr>
          <p:cNvSpPr>
            <a:spLocks noGrp="1"/>
          </p:cNvSpPr>
          <p:nvPr>
            <p:ph type="body" sz="quarter" idx="31" hasCustomPrompt="1"/>
          </p:nvPr>
        </p:nvSpPr>
        <p:spPr>
          <a:xfrm>
            <a:off x="626401" y="1916491"/>
            <a:ext cx="4330801" cy="395870"/>
          </a:xfrm>
          <a:prstGeom prst="rect">
            <a:avLst/>
          </a:prstGeom>
        </p:spPr>
        <p:txBody>
          <a:bodyPr>
            <a:normAutofit/>
          </a:bodyPr>
          <a:lstStyle>
            <a:lvl1pPr marL="0" indent="0">
              <a:buClrTx/>
              <a:buSzTx/>
              <a:buFontTx/>
              <a:buNone/>
              <a:defRPr sz="1400" b="0" i="0">
                <a:solidFill>
                  <a:srgbClr val="12294A"/>
                </a:solidFill>
                <a:latin typeface="Equip Extended Light" panose="02000503000000020004" pitchFamily="2" charset="0"/>
              </a:defRPr>
            </a:lvl1pPr>
          </a:lstStyle>
          <a:p>
            <a:r>
              <a:rPr dirty="0"/>
              <a:t>Edit subtitle</a:t>
            </a:r>
          </a:p>
        </p:txBody>
      </p:sp>
      <p:pic>
        <p:nvPicPr>
          <p:cNvPr id="3" name="Picture 2">
            <a:extLst>
              <a:ext uri="{FF2B5EF4-FFF2-40B4-BE49-F238E27FC236}">
                <a16:creationId xmlns:a16="http://schemas.microsoft.com/office/drawing/2014/main" id="{F022E9EF-561D-6717-EAE7-B9FFC23A480F}"/>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731288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Text Blocks Middle">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F21E111-3648-3630-7A55-FF7926B119A3}"/>
              </a:ext>
            </a:extLst>
          </p:cNvPr>
          <p:cNvSpPr/>
          <p:nvPr userDrawn="1"/>
        </p:nvSpPr>
        <p:spPr>
          <a:xfrm>
            <a:off x="8129285" y="0"/>
            <a:ext cx="4062713"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 name="Rectangle 1">
            <a:extLst>
              <a:ext uri="{FF2B5EF4-FFF2-40B4-BE49-F238E27FC236}">
                <a16:creationId xmlns:a16="http://schemas.microsoft.com/office/drawing/2014/main" id="{FB108929-4339-5078-1FD8-5530A46B3534}"/>
              </a:ext>
            </a:extLst>
          </p:cNvPr>
          <p:cNvSpPr/>
          <p:nvPr userDrawn="1"/>
        </p:nvSpPr>
        <p:spPr>
          <a:xfrm>
            <a:off x="4062712" y="0"/>
            <a:ext cx="4062713"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Straight Connector 11">
            <a:extLst>
              <a:ext uri="{FF2B5EF4-FFF2-40B4-BE49-F238E27FC236}">
                <a16:creationId xmlns:a16="http://schemas.microsoft.com/office/drawing/2014/main" id="{DC32587C-F9B2-3491-CC23-F3CEDB685633}"/>
              </a:ext>
            </a:extLst>
          </p:cNvPr>
          <p:cNvSpPr/>
          <p:nvPr userDrawn="1"/>
        </p:nvSpPr>
        <p:spPr>
          <a:xfrm flipH="1" flipV="1">
            <a:off x="4278774" y="2206872"/>
            <a:ext cx="3634452" cy="1"/>
          </a:xfrm>
          <a:prstGeom prst="line">
            <a:avLst/>
          </a:prstGeom>
          <a:ln w="6350">
            <a:solidFill>
              <a:schemeClr val="accent1"/>
            </a:solidFill>
            <a:miter/>
          </a:ln>
        </p:spPr>
        <p:txBody>
          <a:bodyPr lIns="45719" rIns="45719"/>
          <a:lstStyle/>
          <a:p>
            <a:endParaRPr/>
          </a:p>
        </p:txBody>
      </p:sp>
      <p:sp>
        <p:nvSpPr>
          <p:cNvPr id="7" name="Straight Connector 13">
            <a:extLst>
              <a:ext uri="{FF2B5EF4-FFF2-40B4-BE49-F238E27FC236}">
                <a16:creationId xmlns:a16="http://schemas.microsoft.com/office/drawing/2014/main" id="{68310609-DDFB-7B18-506E-DEF6A3C77615}"/>
              </a:ext>
            </a:extLst>
          </p:cNvPr>
          <p:cNvSpPr/>
          <p:nvPr userDrawn="1"/>
        </p:nvSpPr>
        <p:spPr>
          <a:xfrm flipH="1" flipV="1">
            <a:off x="4278774" y="4382911"/>
            <a:ext cx="3634452" cy="1"/>
          </a:xfrm>
          <a:prstGeom prst="line">
            <a:avLst/>
          </a:prstGeom>
          <a:ln w="6350">
            <a:solidFill>
              <a:schemeClr val="accent1"/>
            </a:solidFill>
            <a:miter/>
          </a:ln>
        </p:spPr>
        <p:txBody>
          <a:bodyPr lIns="45719" rIns="45719"/>
          <a:lstStyle/>
          <a:p>
            <a:endParaRPr/>
          </a:p>
        </p:txBody>
      </p:sp>
      <p:sp>
        <p:nvSpPr>
          <p:cNvPr id="9" name="Body Level One…">
            <a:extLst>
              <a:ext uri="{FF2B5EF4-FFF2-40B4-BE49-F238E27FC236}">
                <a16:creationId xmlns:a16="http://schemas.microsoft.com/office/drawing/2014/main" id="{EA0F3CEC-886E-EF3A-75C6-B8805344D4AD}"/>
              </a:ext>
            </a:extLst>
          </p:cNvPr>
          <p:cNvSpPr txBox="1">
            <a:spLocks noGrp="1"/>
          </p:cNvSpPr>
          <p:nvPr>
            <p:ph type="body" sz="quarter" idx="1" hasCustomPrompt="1"/>
          </p:nvPr>
        </p:nvSpPr>
        <p:spPr>
          <a:xfrm>
            <a:off x="5024827" y="1007769"/>
            <a:ext cx="2882096"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200" indent="-1270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75" indent="-14287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85" indent="-16328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300" indent="-1905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7" name="Edit section title">
            <a:extLst>
              <a:ext uri="{FF2B5EF4-FFF2-40B4-BE49-F238E27FC236}">
                <a16:creationId xmlns:a16="http://schemas.microsoft.com/office/drawing/2014/main" id="{6D2B3587-4FF0-2CC6-91E1-F977F981DB29}"/>
              </a:ext>
            </a:extLst>
          </p:cNvPr>
          <p:cNvSpPr txBox="1">
            <a:spLocks noGrp="1"/>
          </p:cNvSpPr>
          <p:nvPr>
            <p:ph type="title" hasCustomPrompt="1"/>
          </p:nvPr>
        </p:nvSpPr>
        <p:spPr>
          <a:xfrm>
            <a:off x="637248" y="2118205"/>
            <a:ext cx="3112949" cy="1754328"/>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19" name="Text Placeholder 7">
            <a:extLst>
              <a:ext uri="{FF2B5EF4-FFF2-40B4-BE49-F238E27FC236}">
                <a16:creationId xmlns:a16="http://schemas.microsoft.com/office/drawing/2014/main" id="{C6D82282-58B7-B572-21FA-5E6C6BC21666}"/>
              </a:ext>
            </a:extLst>
          </p:cNvPr>
          <p:cNvSpPr>
            <a:spLocks noGrp="1"/>
          </p:cNvSpPr>
          <p:nvPr>
            <p:ph type="body" sz="quarter" idx="21" hasCustomPrompt="1"/>
          </p:nvPr>
        </p:nvSpPr>
        <p:spPr>
          <a:xfrm>
            <a:off x="639386" y="4209422"/>
            <a:ext cx="3111070" cy="954159"/>
          </a:xfrm>
          <a:prstGeom prst="rect">
            <a:avLst/>
          </a:prstGeom>
        </p:spPr>
        <p:txBody>
          <a:bodyPr>
            <a:normAutofit/>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3" name="Text Placeholder 7">
            <a:extLst>
              <a:ext uri="{FF2B5EF4-FFF2-40B4-BE49-F238E27FC236}">
                <a16:creationId xmlns:a16="http://schemas.microsoft.com/office/drawing/2014/main" id="{C63E07B8-ED85-2714-01C3-6EFAB7EBBFA6}"/>
              </a:ext>
            </a:extLst>
          </p:cNvPr>
          <p:cNvSpPr>
            <a:spLocks noGrp="1"/>
          </p:cNvSpPr>
          <p:nvPr>
            <p:ph type="body" sz="quarter" idx="22" hasCustomPrompt="1"/>
          </p:nvPr>
        </p:nvSpPr>
        <p:spPr>
          <a:xfrm>
            <a:off x="5024827" y="540355"/>
            <a:ext cx="2882097" cy="407855"/>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4" name="Text Placeholder 7">
            <a:extLst>
              <a:ext uri="{FF2B5EF4-FFF2-40B4-BE49-F238E27FC236}">
                <a16:creationId xmlns:a16="http://schemas.microsoft.com/office/drawing/2014/main" id="{55EFF40B-D59E-F943-F2EE-DC35F8952E65}"/>
              </a:ext>
            </a:extLst>
          </p:cNvPr>
          <p:cNvSpPr>
            <a:spLocks noGrp="1"/>
          </p:cNvSpPr>
          <p:nvPr>
            <p:ph type="body" sz="quarter" idx="23" hasCustomPrompt="1"/>
          </p:nvPr>
        </p:nvSpPr>
        <p:spPr>
          <a:xfrm>
            <a:off x="5024827" y="3160659"/>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5" name="Text Placeholder 7">
            <a:extLst>
              <a:ext uri="{FF2B5EF4-FFF2-40B4-BE49-F238E27FC236}">
                <a16:creationId xmlns:a16="http://schemas.microsoft.com/office/drawing/2014/main" id="{9B910182-B843-D9AE-C441-020E9675E2D4}"/>
              </a:ext>
            </a:extLst>
          </p:cNvPr>
          <p:cNvSpPr>
            <a:spLocks noGrp="1"/>
          </p:cNvSpPr>
          <p:nvPr>
            <p:ph type="body" sz="quarter" idx="24" hasCustomPrompt="1"/>
          </p:nvPr>
        </p:nvSpPr>
        <p:spPr>
          <a:xfrm>
            <a:off x="5024827" y="2693246"/>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6" name="Text Placeholder 7">
            <a:extLst>
              <a:ext uri="{FF2B5EF4-FFF2-40B4-BE49-F238E27FC236}">
                <a16:creationId xmlns:a16="http://schemas.microsoft.com/office/drawing/2014/main" id="{2A8B609C-104C-BC54-DCE5-B193EC22DCAE}"/>
              </a:ext>
            </a:extLst>
          </p:cNvPr>
          <p:cNvSpPr>
            <a:spLocks noGrp="1"/>
          </p:cNvSpPr>
          <p:nvPr>
            <p:ph type="body" sz="quarter" idx="25" hasCustomPrompt="1"/>
          </p:nvPr>
        </p:nvSpPr>
        <p:spPr>
          <a:xfrm>
            <a:off x="5024827" y="5411790"/>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7" name="Text Placeholder 7">
            <a:extLst>
              <a:ext uri="{FF2B5EF4-FFF2-40B4-BE49-F238E27FC236}">
                <a16:creationId xmlns:a16="http://schemas.microsoft.com/office/drawing/2014/main" id="{07DE8488-E655-B59C-3BE5-C21817CD0D3D}"/>
              </a:ext>
            </a:extLst>
          </p:cNvPr>
          <p:cNvSpPr>
            <a:spLocks noGrp="1"/>
          </p:cNvSpPr>
          <p:nvPr>
            <p:ph type="body" sz="quarter" idx="26" hasCustomPrompt="1"/>
          </p:nvPr>
        </p:nvSpPr>
        <p:spPr>
          <a:xfrm>
            <a:off x="5024827" y="4944378"/>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pic>
        <p:nvPicPr>
          <p:cNvPr id="4" name="Picture 3">
            <a:extLst>
              <a:ext uri="{FF2B5EF4-FFF2-40B4-BE49-F238E27FC236}">
                <a16:creationId xmlns:a16="http://schemas.microsoft.com/office/drawing/2014/main" id="{59F7848C-8CD6-EADB-45EF-60242A21889C}"/>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179325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 Section">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42D812D-AF94-E5E4-514B-01DDAF788FBA}"/>
              </a:ext>
            </a:extLst>
          </p:cNvPr>
          <p:cNvSpPr/>
          <p:nvPr userDrawn="1"/>
        </p:nvSpPr>
        <p:spPr>
          <a:xfrm>
            <a:off x="-2" y="0"/>
            <a:ext cx="12192000" cy="6858000"/>
          </a:xfrm>
          <a:prstGeom prst="rect">
            <a:avLst/>
          </a:prstGeom>
          <a:solidFill>
            <a:srgbClr val="06041F"/>
          </a:solidFill>
          <a:ln w="12700">
            <a:miter lim="400000"/>
          </a:ln>
        </p:spPr>
        <p:txBody>
          <a:bodyPr lIns="45719" rIns="45719" anchor="ctr"/>
          <a:lstStyle/>
          <a:p>
            <a:pPr algn="ctr">
              <a:defRPr>
                <a:solidFill>
                  <a:srgbClr val="FFFFFF"/>
                </a:solidFill>
              </a:defRPr>
            </a:pPr>
            <a:endParaRPr sz="1801"/>
          </a:p>
        </p:txBody>
      </p:sp>
      <p:pic>
        <p:nvPicPr>
          <p:cNvPr id="14" name="Picture 13">
            <a:extLst>
              <a:ext uri="{FF2B5EF4-FFF2-40B4-BE49-F238E27FC236}">
                <a16:creationId xmlns:a16="http://schemas.microsoft.com/office/drawing/2014/main" id="{8DCA610B-8C45-84E5-A913-6A01990B1D6B}"/>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583" t="-10614" r="-10615" b="-1076"/>
          <a:stretch/>
        </p:blipFill>
        <p:spPr>
          <a:xfrm>
            <a:off x="-871482" y="3652634"/>
            <a:ext cx="4539020" cy="4559085"/>
          </a:xfrm>
          <a:prstGeom prst="rect">
            <a:avLst/>
          </a:prstGeom>
        </p:spPr>
      </p:pic>
      <p:sp>
        <p:nvSpPr>
          <p:cNvPr id="11" name="Headline here">
            <a:extLst>
              <a:ext uri="{FF2B5EF4-FFF2-40B4-BE49-F238E27FC236}">
                <a16:creationId xmlns:a16="http://schemas.microsoft.com/office/drawing/2014/main" id="{2F554670-E85C-94B4-D2D8-D9684D88C5A8}"/>
              </a:ext>
            </a:extLst>
          </p:cNvPr>
          <p:cNvSpPr txBox="1">
            <a:spLocks noGrp="1"/>
          </p:cNvSpPr>
          <p:nvPr>
            <p:ph type="title" hasCustomPrompt="1"/>
          </p:nvPr>
        </p:nvSpPr>
        <p:spPr>
          <a:xfrm>
            <a:off x="1865696" y="2283325"/>
            <a:ext cx="8460608" cy="769442"/>
          </a:xfrm>
          <a:prstGeom prst="rect">
            <a:avLst/>
          </a:prstGeom>
        </p:spPr>
        <p:txBody>
          <a:bodyPr anchor="b"/>
          <a:lstStyle>
            <a:lvl1pPr algn="ctr">
              <a:defRPr sz="4400" b="1" i="0">
                <a:solidFill>
                  <a:srgbClr val="FFFFFF"/>
                </a:solidFill>
                <a:latin typeface="Equip Extended ExtraBold" panose="02000503000000020004" pitchFamily="2" charset="0"/>
              </a:defRPr>
            </a:lvl1pPr>
          </a:lstStyle>
          <a:p>
            <a:r>
              <a:rPr dirty="0"/>
              <a:t>Headline here</a:t>
            </a:r>
          </a:p>
        </p:txBody>
      </p:sp>
      <p:sp>
        <p:nvSpPr>
          <p:cNvPr id="12" name="Body Level One…">
            <a:extLst>
              <a:ext uri="{FF2B5EF4-FFF2-40B4-BE49-F238E27FC236}">
                <a16:creationId xmlns:a16="http://schemas.microsoft.com/office/drawing/2014/main" id="{7C04869C-F8B2-377E-CFBB-6BB5C1BC1428}"/>
              </a:ext>
            </a:extLst>
          </p:cNvPr>
          <p:cNvSpPr txBox="1">
            <a:spLocks noGrp="1"/>
          </p:cNvSpPr>
          <p:nvPr>
            <p:ph type="body" sz="quarter" idx="1" hasCustomPrompt="1"/>
          </p:nvPr>
        </p:nvSpPr>
        <p:spPr>
          <a:xfrm>
            <a:off x="3525176" y="1820328"/>
            <a:ext cx="5141655" cy="462999"/>
          </a:xfrm>
          <a:prstGeom prst="rect">
            <a:avLst/>
          </a:prstGeom>
        </p:spPr>
        <p:txBody>
          <a:bodyPr/>
          <a:lstStyle>
            <a:lvl1pPr marL="0" indent="0" algn="ctr">
              <a:buClrTx/>
              <a:buSzTx/>
              <a:buFontTx/>
              <a:buNone/>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title here</a:t>
            </a:r>
          </a:p>
          <a:p>
            <a:pPr lvl="1"/>
            <a:endParaRPr dirty="0"/>
          </a:p>
          <a:p>
            <a:pPr lvl="2"/>
            <a:endParaRPr dirty="0"/>
          </a:p>
          <a:p>
            <a:pPr lvl="3"/>
            <a:endParaRPr dirty="0"/>
          </a:p>
          <a:p>
            <a:pPr lvl="4"/>
            <a:endParaRPr dirty="0"/>
          </a:p>
        </p:txBody>
      </p:sp>
      <p:pic>
        <p:nvPicPr>
          <p:cNvPr id="13" name="Picture 12" descr="A close up of a black background&#10;&#10;Description automatically generated">
            <a:extLst>
              <a:ext uri="{FF2B5EF4-FFF2-40B4-BE49-F238E27FC236}">
                <a16:creationId xmlns:a16="http://schemas.microsoft.com/office/drawing/2014/main" id="{B153E9CC-B6CF-DC10-B062-BC509E4252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99394" y="987939"/>
            <a:ext cx="10435929" cy="5870210"/>
          </a:xfrm>
          <a:prstGeom prst="rect">
            <a:avLst/>
          </a:prstGeom>
        </p:spPr>
      </p:pic>
      <p:pic>
        <p:nvPicPr>
          <p:cNvPr id="15" name="Picture 14">
            <a:extLst>
              <a:ext uri="{FF2B5EF4-FFF2-40B4-BE49-F238E27FC236}">
                <a16:creationId xmlns:a16="http://schemas.microsoft.com/office/drawing/2014/main" id="{AEE1BA50-D6E5-C02D-8C4D-BF6E6BA6C799}"/>
              </a:ext>
            </a:extLst>
          </p:cNvPr>
          <p:cNvPicPr>
            <a:picLocks noChangeAspect="1"/>
          </p:cNvPicPr>
          <p:nvPr userDrawn="1"/>
        </p:nvPicPr>
        <p:blipFill rotWithShape="1">
          <a:blip r:embed="rId4" cstate="email">
            <a:alphaModFix amt="57000"/>
            <a:extLst>
              <a:ext uri="{28A0092B-C50C-407E-A947-70E740481C1C}">
                <a14:useLocalDpi xmlns:a14="http://schemas.microsoft.com/office/drawing/2010/main"/>
              </a:ext>
            </a:extLst>
          </a:blip>
          <a:srcRect t="-28178"/>
          <a:stretch/>
        </p:blipFill>
        <p:spPr>
          <a:xfrm rot="16200000">
            <a:off x="7707887" y="2374033"/>
            <a:ext cx="4111824" cy="4856407"/>
          </a:xfrm>
          <a:prstGeom prst="rect">
            <a:avLst/>
          </a:prstGeom>
        </p:spPr>
      </p:pic>
      <p:pic>
        <p:nvPicPr>
          <p:cNvPr id="3" name="Picture 2">
            <a:extLst>
              <a:ext uri="{FF2B5EF4-FFF2-40B4-BE49-F238E27FC236}">
                <a16:creationId xmlns:a16="http://schemas.microsoft.com/office/drawing/2014/main" id="{E6ADC843-0FE5-94A0-7798-1A0D31987867}"/>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3869624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5_Section Small Title Image 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C977E-52CC-5C18-95B7-3B5A9A065F4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 name="Picture 3">
            <a:extLst>
              <a:ext uri="{FF2B5EF4-FFF2-40B4-BE49-F238E27FC236}">
                <a16:creationId xmlns:a16="http://schemas.microsoft.com/office/drawing/2014/main" id="{F5FEE183-EBB8-EB69-1D89-781D037EAD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5" name="I never stop making it better. I believe in standing out and shining bright.">
            <a:extLst>
              <a:ext uri="{FF2B5EF4-FFF2-40B4-BE49-F238E27FC236}">
                <a16:creationId xmlns:a16="http://schemas.microsoft.com/office/drawing/2014/main" id="{8E40BAD4-8313-44E9-2110-7B8F99E640B4}"/>
              </a:ext>
            </a:extLst>
          </p:cNvPr>
          <p:cNvSpPr txBox="1">
            <a:spLocks noGrp="1"/>
          </p:cNvSpPr>
          <p:nvPr>
            <p:ph type="title" hasCustomPrompt="1"/>
          </p:nvPr>
        </p:nvSpPr>
        <p:spPr>
          <a:xfrm>
            <a:off x="639386" y="2274833"/>
            <a:ext cx="4318096" cy="743469"/>
          </a:xfrm>
          <a:prstGeom prst="rect">
            <a:avLst/>
          </a:prstGeom>
        </p:spPr>
        <p:txBody>
          <a:bodyPr>
            <a:normAutofit/>
          </a:bodyPr>
          <a:lstStyle>
            <a:lvl1pPr>
              <a:defRPr sz="3600">
                <a:solidFill>
                  <a:srgbClr val="FFFFFF"/>
                </a:solidFill>
              </a:defRPr>
            </a:lvl1pPr>
          </a:lstStyle>
          <a:p>
            <a:r>
              <a:rPr lang="en-US" dirty="0"/>
              <a:t>Edit headline</a:t>
            </a:r>
            <a:endParaRPr dirty="0"/>
          </a:p>
        </p:txBody>
      </p:sp>
      <p:pic>
        <p:nvPicPr>
          <p:cNvPr id="3" name="Picture 2">
            <a:extLst>
              <a:ext uri="{FF2B5EF4-FFF2-40B4-BE49-F238E27FC236}">
                <a16:creationId xmlns:a16="http://schemas.microsoft.com/office/drawing/2014/main" id="{10A2C1E8-4D98-2576-8E7E-FA14BD811FB4}"/>
              </a:ext>
            </a:extLst>
          </p:cNvPr>
          <p:cNvPicPr>
            <a:picLocks noChangeAspect="1"/>
          </p:cNvPicPr>
          <p:nvPr userDrawn="1"/>
        </p:nvPicPr>
        <p:blipFill>
          <a:blip r:embed="rId3"/>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1238261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1CC82-3DDB-6E1F-5447-7173DA81419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1292356"/>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6381364" cy="498475"/>
          </a:xfrm>
        </p:spPr>
        <p:txBody>
          <a:bodyPr anchor="ctr">
            <a:noAutofit/>
          </a:bodyPr>
          <a:lstStyle>
            <a:lvl1pPr marL="0" indent="0">
              <a:spcBef>
                <a:spcPts val="0"/>
              </a:spcBef>
              <a:buNone/>
              <a:defRPr sz="1000" b="0" i="0">
                <a:solidFill>
                  <a:schemeClr val="tx2"/>
                </a:solidFill>
                <a:latin typeface="+mn-lt"/>
              </a:defRPr>
            </a:lvl1pPr>
          </a:lstStyle>
          <a:p>
            <a:pPr lvl="0"/>
            <a:r>
              <a:rPr lang="en-GB" dirty="0"/>
              <a:t>Edit Footnote</a:t>
            </a:r>
          </a:p>
        </p:txBody>
      </p:sp>
      <p:pic>
        <p:nvPicPr>
          <p:cNvPr id="7" name="Picture 6" descr="A green infinity symbol on a black background&#10;&#10;Description automatically generated">
            <a:extLst>
              <a:ext uri="{FF2B5EF4-FFF2-40B4-BE49-F238E27FC236}">
                <a16:creationId xmlns:a16="http://schemas.microsoft.com/office/drawing/2014/main" id="{8D4E37FB-59E9-CD61-D3A2-6D8C5E6ED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18219" y="4146478"/>
            <a:ext cx="3573779" cy="2711522"/>
          </a:xfrm>
          <a:prstGeom prst="rect">
            <a:avLst/>
          </a:prstGeom>
        </p:spPr>
      </p:pic>
      <p:pic>
        <p:nvPicPr>
          <p:cNvPr id="3" name="Picture 2">
            <a:extLst>
              <a:ext uri="{FF2B5EF4-FFF2-40B4-BE49-F238E27FC236}">
                <a16:creationId xmlns:a16="http://schemas.microsoft.com/office/drawing/2014/main" id="{BC502C00-24E3-B271-791D-D3E5B2E5E6FF}"/>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551124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0" y="3936274"/>
            <a:ext cx="4987211" cy="2921726"/>
          </a:xfrm>
          <a:prstGeom prst="rect">
            <a:avLst/>
          </a:prstGeom>
          <a:ln w="12700">
            <a:miter lim="400000"/>
          </a:ln>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680489"/>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2084763"/>
            <a:ext cx="5785202" cy="584775"/>
          </a:xfrm>
        </p:spPr>
        <p:txBody>
          <a:bodyPr wrap="square">
            <a:spAutoFit/>
          </a:bodyPr>
          <a:lstStyle>
            <a:lvl1pPr marL="0" indent="0">
              <a:lnSpc>
                <a:spcPct val="100000"/>
              </a:lnSpc>
              <a:spcBef>
                <a:spcPts val="0"/>
              </a:spcBef>
              <a:buNone/>
              <a:defRPr sz="3200" b="1" i="0">
                <a:solidFill>
                  <a:schemeClr val="tx2"/>
                </a:solidFill>
                <a:latin typeface="Equip Extended ExtraBold" panose="02000503000000020004" pitchFamily="2" charset="0"/>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135279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3371849" y="5876515"/>
            <a:ext cx="81168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77"/>
              </a:defRPr>
            </a:lvl1pPr>
          </a:lstStyle>
          <a:p>
            <a:pPr lvl="0"/>
            <a:r>
              <a:rPr lang="en-GB" dirty="0"/>
              <a:t>Edit Footnote</a:t>
            </a:r>
          </a:p>
        </p:txBody>
      </p:sp>
      <p:pic>
        <p:nvPicPr>
          <p:cNvPr id="2" name="Picture 1">
            <a:extLst>
              <a:ext uri="{FF2B5EF4-FFF2-40B4-BE49-F238E27FC236}">
                <a16:creationId xmlns:a16="http://schemas.microsoft.com/office/drawing/2014/main" id="{1BDFAFA5-6D83-7121-1864-1235CB5213D6}"/>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7462096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810067"/>
            <a:ext cx="10854000" cy="386615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370230"/>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11885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30E29C9E-D945-CF18-A288-81FA443133E0}"/>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181766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241260"/>
            <a:ext cx="2616740" cy="2616740"/>
          </a:xfrm>
          <a:prstGeom prst="rect">
            <a:avLst/>
          </a:prstGeom>
          <a:ln w="12700">
            <a:miter lim="400000"/>
          </a:ln>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127450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55278EA7-DAA7-DE39-61F0-DE668CC665D9}"/>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542835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0" y="4241260"/>
            <a:ext cx="2831589" cy="2616740"/>
          </a:xfrm>
          <a:prstGeom prst="rect">
            <a:avLst/>
          </a:prstGeom>
          <a:ln w="12700">
            <a:miter lim="400000"/>
          </a:ln>
        </p:spPr>
      </p:pic>
      <p:sp>
        <p:nvSpPr>
          <p:cNvPr id="2" name="Text Placeholder 7">
            <a:extLst>
              <a:ext uri="{FF2B5EF4-FFF2-40B4-BE49-F238E27FC236}">
                <a16:creationId xmlns:a16="http://schemas.microsoft.com/office/drawing/2014/main" id="{C98A6BC2-F79B-C384-BE8C-5E57FD6D6193}"/>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3" name="Title 1">
            <a:extLst>
              <a:ext uri="{FF2B5EF4-FFF2-40B4-BE49-F238E27FC236}">
                <a16:creationId xmlns:a16="http://schemas.microsoft.com/office/drawing/2014/main" id="{B7F22750-A973-44D5-837F-F16CB0F8B72F}"/>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pic>
        <p:nvPicPr>
          <p:cNvPr id="4" name="Picture 3">
            <a:extLst>
              <a:ext uri="{FF2B5EF4-FFF2-40B4-BE49-F238E27FC236}">
                <a16:creationId xmlns:a16="http://schemas.microsoft.com/office/drawing/2014/main" id="{41C86E5D-8967-265B-767E-7A5D41719273}"/>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31592688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561374"/>
            <a:ext cx="3185689" cy="2296625"/>
          </a:xfrm>
          <a:prstGeom prst="rect">
            <a:avLst/>
          </a:prstGeom>
          <a:ln w="12700">
            <a:miter lim="400000"/>
          </a:ln>
        </p:spPr>
      </p:pic>
      <p:pic>
        <p:nvPicPr>
          <p:cNvPr id="2" name="Picture 1">
            <a:extLst>
              <a:ext uri="{FF2B5EF4-FFF2-40B4-BE49-F238E27FC236}">
                <a16:creationId xmlns:a16="http://schemas.microsoft.com/office/drawing/2014/main" id="{11294994-5ED0-E884-A346-43064923C382}"/>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17371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1187334"/>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45762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513353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801190"/>
            <a:ext cx="10862324" cy="260280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607240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7B1B33A-452F-1530-112A-A56994EA2C6F}"/>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787166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2000224"/>
            <a:ext cx="5220000" cy="346817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2000250"/>
            <a:ext cx="5220000" cy="3468400"/>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12485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A000176C-C98C-878B-EA8E-5C0115CB372C}"/>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1070202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969429"/>
            <a:ext cx="43308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mn-lt"/>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8" y="481125"/>
            <a:ext cx="813563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1297368"/>
            <a:ext cx="4330800" cy="395869"/>
          </a:xfrm>
          <a:prstGeom prst="rect">
            <a:avLst/>
          </a:prstGeom>
        </p:spPr>
        <p:txBody>
          <a:bodyPr wrap="square" tIns="72000" anchor="t">
            <a:spAutoFit/>
          </a:bodyPr>
          <a:lstStyle>
            <a:lvl1pPr marL="0" indent="0">
              <a:lnSpc>
                <a:spcPct val="100000"/>
              </a:lnSpc>
              <a:spcBef>
                <a:spcPts val="0"/>
              </a:spcBef>
              <a:buNone/>
              <a:defRPr sz="1800" b="0" i="0">
                <a:solidFill>
                  <a:schemeClr val="tx2"/>
                </a:solidFill>
                <a:latin typeface="Equip Extended Medium" panose="020006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C845AF1-BD1F-BCAC-1747-1C4D699D71BB}"/>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199812914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slideLayout" Target="../slideLayouts/slideLayout94.xml"/><Relationship Id="rId27" Type="http://schemas.openxmlformats.org/officeDocument/2006/relationships/slideLayout" Target="../slideLayouts/slideLayout95.xml"/><Relationship Id="rId28" Type="http://schemas.openxmlformats.org/officeDocument/2006/relationships/slideLayout" Target="../slideLayouts/slideLayout96.xml"/><Relationship Id="rId29" Type="http://schemas.openxmlformats.org/officeDocument/2006/relationships/slideLayout" Target="../slideLayouts/slideLayout97.xml"/><Relationship Id="rId30" Type="http://schemas.openxmlformats.org/officeDocument/2006/relationships/slideLayout" Target="../slideLayouts/slideLayout98.xml"/><Relationship Id="rId31" Type="http://schemas.openxmlformats.org/officeDocument/2006/relationships/slideLayout" Target="../slideLayouts/slideLayout99.xml"/><Relationship Id="rId32" Type="http://schemas.openxmlformats.org/officeDocument/2006/relationships/slideLayout" Target="../slideLayouts/slideLayout100.xml"/><Relationship Id="rId33" Type="http://schemas.openxmlformats.org/officeDocument/2006/relationships/slideLayout" Target="../slideLayouts/slideLayout101.xml"/><Relationship Id="rId34" Type="http://schemas.openxmlformats.org/officeDocument/2006/relationships/slideLayout" Target="../slideLayouts/slideLayout102.xml"/><Relationship Id="rId35" Type="http://schemas.openxmlformats.org/officeDocument/2006/relationships/slideLayout" Target="../slideLayouts/slideLayout103.xml"/><Relationship Id="rId36" Type="http://schemas.openxmlformats.org/officeDocument/2006/relationships/slideLayout" Target="../slideLayouts/slideLayout104.xml"/><Relationship Id="rId37" Type="http://schemas.openxmlformats.org/officeDocument/2006/relationships/slideLayout" Target="../slideLayouts/slideLayout105.xml"/><Relationship Id="rId38" Type="http://schemas.openxmlformats.org/officeDocument/2006/relationships/slideLayout" Target="../slideLayouts/slideLayout106.xml"/><Relationship Id="rId39" Type="http://schemas.openxmlformats.org/officeDocument/2006/relationships/slideLayout" Target="../slideLayouts/slideLayout107.xml"/><Relationship Id="rId40" Type="http://schemas.openxmlformats.org/officeDocument/2006/relationships/slideLayout" Target="../slideLayouts/slideLayout108.xml"/><Relationship Id="rId41" Type="http://schemas.openxmlformats.org/officeDocument/2006/relationships/slideLayout" Target="../slideLayouts/slideLayout109.xml"/><Relationship Id="rId42" Type="http://schemas.openxmlformats.org/officeDocument/2006/relationships/slideLayout" Target="../slideLayouts/slideLayout110.xml"/><Relationship Id="rId43" Type="http://schemas.openxmlformats.org/officeDocument/2006/relationships/slideLayout" Target="../slideLayouts/slideLayout111.xml"/><Relationship Id="rId44" Type="http://schemas.openxmlformats.org/officeDocument/2006/relationships/slideLayout" Target="../slideLayouts/slideLayout112.xml"/><Relationship Id="rId45" Type="http://schemas.openxmlformats.org/officeDocument/2006/relationships/slideLayout" Target="../slideLayouts/slideLayout113.xml"/><Relationship Id="rId46" Type="http://schemas.openxmlformats.org/officeDocument/2006/relationships/slideLayout" Target="../slideLayouts/slideLayout114.xml"/><Relationship Id="rId47" Type="http://schemas.openxmlformats.org/officeDocument/2006/relationships/slideLayout" Target="../slideLayouts/slideLayout115.xml"/><Relationship Id="rId48" Type="http://schemas.openxmlformats.org/officeDocument/2006/relationships/slideLayout" Target="../slideLayouts/slideLayout116.xml"/><Relationship Id="rId49" Type="http://schemas.openxmlformats.org/officeDocument/2006/relationships/slideLayout" Target="../slideLayouts/slideLayout117.xml"/><Relationship Id="rId50" Type="http://schemas.openxmlformats.org/officeDocument/2006/relationships/slideLayout" Target="../slideLayouts/slideLayout118.xml"/><Relationship Id="rId51" Type="http://schemas.openxmlformats.org/officeDocument/2006/relationships/slideLayout" Target="../slideLayouts/slideLayout119.xml"/><Relationship Id="rId52" Type="http://schemas.openxmlformats.org/officeDocument/2006/relationships/slideLayout" Target="../slideLayouts/slideLayout120.xml"/><Relationship Id="rId53" Type="http://schemas.openxmlformats.org/officeDocument/2006/relationships/slideLayout" Target="../slideLayouts/slideLayout121.xml"/><Relationship Id="rId54" Type="http://schemas.openxmlformats.org/officeDocument/2006/relationships/slideLayout" Target="../slideLayouts/slideLayout122.xml"/><Relationship Id="rId55" Type="http://schemas.openxmlformats.org/officeDocument/2006/relationships/slideLayout" Target="../slideLayouts/slideLayout123.xml"/><Relationship Id="rId56" Type="http://schemas.openxmlformats.org/officeDocument/2006/relationships/slideLayout" Target="../slideLayouts/slideLayout124.xml"/><Relationship Id="rId57" Type="http://schemas.openxmlformats.org/officeDocument/2006/relationships/slideLayout" Target="../slideLayouts/slideLayout125.xml"/><Relationship Id="rId58" Type="http://schemas.openxmlformats.org/officeDocument/2006/relationships/slideLayout" Target="../slideLayouts/slideLayout126.xml"/><Relationship Id="rId59" Type="http://schemas.openxmlformats.org/officeDocument/2006/relationships/slideLayout" Target="../slideLayouts/slideLayout127.xml"/><Relationship Id="rId60" Type="http://schemas.openxmlformats.org/officeDocument/2006/relationships/slideLayout" Target="../slideLayouts/slideLayout128.xml"/><Relationship Id="rId61" Type="http://schemas.openxmlformats.org/officeDocument/2006/relationships/slideLayout" Target="../slideLayouts/slideLayout129.xml"/><Relationship Id="rId62" Type="http://schemas.openxmlformats.org/officeDocument/2006/relationships/slideLayout" Target="../slideLayouts/slideLayout130.xml"/><Relationship Id="rId63" Type="http://schemas.openxmlformats.org/officeDocument/2006/relationships/slideLayout" Target="../slideLayouts/slideLayout131.xml"/><Relationship Id="rId64" Type="http://schemas.openxmlformats.org/officeDocument/2006/relationships/slideLayout" Target="../slideLayouts/slideLayout132.xml"/><Relationship Id="rId65" Type="http://schemas.openxmlformats.org/officeDocument/2006/relationships/slideLayout" Target="../slideLayouts/slideLayout133.xml"/><Relationship Id="rId66" Type="http://schemas.openxmlformats.org/officeDocument/2006/relationships/slideLayout" Target="../slideLayouts/slideLayout134.xml"/><Relationship Id="rId67" Type="http://schemas.openxmlformats.org/officeDocument/2006/relationships/slideLayout" Target="../slideLayouts/slideLayout135.xml"/><Relationship Id="rId68" Type="http://schemas.openxmlformats.org/officeDocument/2006/relationships/slideLayout" Target="../slideLayouts/slideLayout136.xml"/><Relationship Id="rId6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9" Type="http://schemas.openxmlformats.org/officeDocument/2006/relationships/slideLayout" Target="../slideLayouts/slideLayout145.xml"/><Relationship Id="rId10" Type="http://schemas.openxmlformats.org/officeDocument/2006/relationships/slideLayout" Target="../slideLayouts/slideLayout146.xml"/><Relationship Id="rId11" Type="http://schemas.openxmlformats.org/officeDocument/2006/relationships/slideLayout" Target="../slideLayouts/slideLayout147.xml"/><Relationship Id="rId12" Type="http://schemas.openxmlformats.org/officeDocument/2006/relationships/slideLayout" Target="../slideLayouts/slideLayout148.xml"/><Relationship Id="rId13" Type="http://schemas.openxmlformats.org/officeDocument/2006/relationships/slideLayout" Target="../slideLayouts/slideLayout149.xml"/><Relationship Id="rId14" Type="http://schemas.openxmlformats.org/officeDocument/2006/relationships/slideLayout" Target="../slideLayouts/slideLayout150.xml"/><Relationship Id="rId15" Type="http://schemas.openxmlformats.org/officeDocument/2006/relationships/slideLayout" Target="../slideLayouts/slideLayout151.xml"/><Relationship Id="rId16" Type="http://schemas.openxmlformats.org/officeDocument/2006/relationships/slideLayout" Target="../slideLayouts/slideLayout152.xml"/><Relationship Id="rId17" Type="http://schemas.openxmlformats.org/officeDocument/2006/relationships/slideLayout" Target="../slideLayouts/slideLayout153.xml"/><Relationship Id="rId18" Type="http://schemas.openxmlformats.org/officeDocument/2006/relationships/slideLayout" Target="../slideLayouts/slideLayout154.xml"/><Relationship Id="rId19" Type="http://schemas.openxmlformats.org/officeDocument/2006/relationships/slideLayout" Target="../slideLayouts/slideLayout155.xml"/><Relationship Id="rId20" Type="http://schemas.openxmlformats.org/officeDocument/2006/relationships/slideLayout" Target="../slideLayouts/slideLayout156.xml"/><Relationship Id="rId21" Type="http://schemas.openxmlformats.org/officeDocument/2006/relationships/slideLayout" Target="../slideLayouts/slideLayout157.xml"/><Relationship Id="rId22" Type="http://schemas.openxmlformats.org/officeDocument/2006/relationships/slideLayout" Target="../slideLayouts/slideLayout158.xml"/><Relationship Id="rId23" Type="http://schemas.openxmlformats.org/officeDocument/2006/relationships/slideLayout" Target="../slideLayouts/slideLayout159.xml"/><Relationship Id="rId24" Type="http://schemas.openxmlformats.org/officeDocument/2006/relationships/slideLayout" Target="../slideLayouts/slideLayout160.xml"/><Relationship Id="rId25" Type="http://schemas.openxmlformats.org/officeDocument/2006/relationships/slideLayout" Target="../slideLayouts/slideLayout161.xml"/><Relationship Id="rId26" Type="http://schemas.openxmlformats.org/officeDocument/2006/relationships/slideLayout" Target="../slideLayouts/slideLayout162.xml"/><Relationship Id="rId27" Type="http://schemas.openxmlformats.org/officeDocument/2006/relationships/slideLayout" Target="../slideLayouts/slideLayout163.xml"/><Relationship Id="rId28" Type="http://schemas.openxmlformats.org/officeDocument/2006/relationships/slideLayout" Target="../slideLayouts/slideLayout164.xml"/><Relationship Id="rId29" Type="http://schemas.openxmlformats.org/officeDocument/2006/relationships/slideLayout" Target="../slideLayouts/slideLayout165.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8"/>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0" y="6356353"/>
            <a:ext cx="2743200" cy="365125"/>
          </a:xfrm>
          <a:prstGeom prst="rect">
            <a:avLst/>
          </a:prstGeom>
        </p:spPr>
        <p:txBody>
          <a:bodyPr vert="horz" lIns="91440" tIns="45720" rIns="91440" bIns="45720" rtlCol="0" anchor="ctr"/>
          <a:lstStyle>
            <a:lvl1pPr algn="l">
              <a:defRPr sz="1100" b="0" i="0">
                <a:solidFill>
                  <a:srgbClr val="06041F"/>
                </a:solidFill>
                <a:latin typeface="Equip Extended Light" panose="02000503000000020004" pitchFamily="2" charset="0"/>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3"/>
            <a:ext cx="4114800" cy="365125"/>
          </a:xfrm>
          <a:prstGeom prst="rect">
            <a:avLst/>
          </a:prstGeom>
        </p:spPr>
        <p:txBody>
          <a:bodyPr vert="horz" lIns="91440" tIns="45720" rIns="91440" bIns="45720" rtlCol="0" anchor="ctr"/>
          <a:lstStyle>
            <a:lvl1pPr algn="ctr">
              <a:defRPr sz="1100" b="0" i="0">
                <a:solidFill>
                  <a:srgbClr val="06041F"/>
                </a:solidFill>
                <a:latin typeface="Equip Extended Light" panose="02000503000000020004" pitchFamily="2" charset="0"/>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0" y="6356353"/>
            <a:ext cx="2743200" cy="365125"/>
          </a:xfrm>
          <a:prstGeom prst="rect">
            <a:avLst/>
          </a:prstGeom>
        </p:spPr>
        <p:txBody>
          <a:bodyPr vert="horz" lIns="91440" tIns="45720" rIns="91440" bIns="45720" rtlCol="0" anchor="ctr"/>
          <a:lstStyle>
            <a:lvl1pPr algn="r">
              <a:defRPr sz="1100" b="0" i="0">
                <a:solidFill>
                  <a:srgbClr val="06041F"/>
                </a:solidFill>
                <a:latin typeface="Equip Extended Light" panose="02000503000000020004" pitchFamily="2" charset="0"/>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70" r:id="rId3"/>
    <p:sldLayoutId id="2147483771" r:id="rId4"/>
    <p:sldLayoutId id="2147483747" r:id="rId5"/>
    <p:sldLayoutId id="2147483684" r:id="rId6"/>
    <p:sldLayoutId id="2147483772" r:id="rId7"/>
    <p:sldLayoutId id="2147483754" r:id="rId8"/>
    <p:sldLayoutId id="2147483753" r:id="rId9"/>
    <p:sldLayoutId id="2147483661" r:id="rId10"/>
    <p:sldLayoutId id="2147483688" r:id="rId11"/>
    <p:sldLayoutId id="2147483731" r:id="rId12"/>
    <p:sldLayoutId id="2147483689" r:id="rId13"/>
    <p:sldLayoutId id="2147483757" r:id="rId14"/>
    <p:sldLayoutId id="2147483769" r:id="rId15"/>
    <p:sldLayoutId id="2147483758" r:id="rId16"/>
    <p:sldLayoutId id="2147483759" r:id="rId17"/>
    <p:sldLayoutId id="2147483760" r:id="rId18"/>
    <p:sldLayoutId id="2147483761" r:id="rId19"/>
    <p:sldLayoutId id="2147483774" r:id="rId20"/>
    <p:sldLayoutId id="2147483762" r:id="rId21"/>
    <p:sldLayoutId id="2147483752" r:id="rId22"/>
    <p:sldLayoutId id="2147483739" r:id="rId23"/>
    <p:sldLayoutId id="2147483697" r:id="rId24"/>
    <p:sldLayoutId id="2147483682" r:id="rId25"/>
    <p:sldLayoutId id="2147483742" r:id="rId26"/>
    <p:sldLayoutId id="2147483743" r:id="rId27"/>
    <p:sldLayoutId id="2147483744" r:id="rId28"/>
    <p:sldLayoutId id="2147483741" r:id="rId29"/>
    <p:sldLayoutId id="2147483696" r:id="rId30"/>
    <p:sldLayoutId id="2147483733" r:id="rId31"/>
    <p:sldLayoutId id="2147483701" r:id="rId32"/>
    <p:sldLayoutId id="2147483702" r:id="rId33"/>
    <p:sldLayoutId id="2147483703" r:id="rId34"/>
    <p:sldLayoutId id="2147483764" r:id="rId35"/>
    <p:sldLayoutId id="2147483765" r:id="rId36"/>
    <p:sldLayoutId id="2147483766" r:id="rId37"/>
    <p:sldLayoutId id="2147483767" r:id="rId38"/>
    <p:sldLayoutId id="2147483711" r:id="rId39"/>
    <p:sldLayoutId id="2147483707" r:id="rId40"/>
    <p:sldLayoutId id="2147483706" r:id="rId41"/>
    <p:sldLayoutId id="2147483709" r:id="rId42"/>
    <p:sldLayoutId id="2147483712" r:id="rId43"/>
    <p:sldLayoutId id="2147483708" r:id="rId44"/>
    <p:sldLayoutId id="2147483705" r:id="rId45"/>
    <p:sldLayoutId id="2147483710" r:id="rId46"/>
    <p:sldLayoutId id="2147483685" r:id="rId47"/>
    <p:sldLayoutId id="2147483719" r:id="rId48"/>
    <p:sldLayoutId id="2147483681" r:id="rId49"/>
    <p:sldLayoutId id="2147483740" r:id="rId50"/>
    <p:sldLayoutId id="2147483678" r:id="rId51"/>
    <p:sldLayoutId id="2147483720" r:id="rId52"/>
    <p:sldLayoutId id="2147483679" r:id="rId53"/>
    <p:sldLayoutId id="2147483680" r:id="rId54"/>
    <p:sldLayoutId id="2147483715" r:id="rId55"/>
    <p:sldLayoutId id="2147483716" r:id="rId56"/>
    <p:sldLayoutId id="2147483717" r:id="rId57"/>
    <p:sldLayoutId id="2147483722" r:id="rId58"/>
    <p:sldLayoutId id="2147483723" r:id="rId59"/>
    <p:sldLayoutId id="2147483727" r:id="rId60"/>
    <p:sldLayoutId id="2147483724" r:id="rId61"/>
    <p:sldLayoutId id="2147483736" r:id="rId62"/>
    <p:sldLayoutId id="2147483768" r:id="rId63"/>
    <p:sldLayoutId id="2147483726" r:id="rId64"/>
    <p:sldLayoutId id="2147483773" r:id="rId65"/>
    <p:sldLayoutId id="2147483721" r:id="rId66"/>
    <p:sldLayoutId id="2147483745" r:id="rId67"/>
    <p:sldLayoutId id="2147483777" r:id="rId68"/>
  </p:sldLayoutIdLst>
  <p:txStyles>
    <p:titleStyle>
      <a:lvl1pPr algn="l" defTabSz="914388" rtl="0" eaLnBrk="1" latinLnBrk="0" hangingPunct="1">
        <a:lnSpc>
          <a:spcPct val="100000"/>
        </a:lnSpc>
        <a:spcBef>
          <a:spcPct val="0"/>
        </a:spcBef>
        <a:buNone/>
        <a:defRPr sz="3200" b="1" i="0" kern="1200">
          <a:solidFill>
            <a:schemeClr val="tx2"/>
          </a:solidFill>
          <a:latin typeface="Equip Extended ExtraBold" panose="02000503000000020004" pitchFamily="2" charset="0"/>
          <a:ea typeface="+mj-ea"/>
          <a:cs typeface="+mj-cs"/>
        </a:defRPr>
      </a:lvl1pPr>
    </p:titleStyle>
    <p:bodyStyle>
      <a:lvl1pPr marL="228597" indent="-228597" algn="l" defTabSz="914388"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Extended Medium" panose="02000603000000020004" pitchFamily="2" charset="0"/>
          <a:ea typeface="+mn-ea"/>
          <a:cs typeface="+mn-cs"/>
        </a:defRPr>
      </a:lvl1pPr>
      <a:lvl2pPr marL="685792" indent="-228597" algn="l" defTabSz="914388" rtl="0" eaLnBrk="1" latinLnBrk="0" hangingPunct="1">
        <a:lnSpc>
          <a:spcPct val="100000"/>
        </a:lnSpc>
        <a:spcBef>
          <a:spcPts val="0"/>
        </a:spcBef>
        <a:buClr>
          <a:schemeClr val="tx1"/>
        </a:buClr>
        <a:buFont typeface="Arial" panose="020B0604020202020204" pitchFamily="34" charset="0"/>
        <a:buChar char="•"/>
        <a:defRPr sz="1801" b="0" i="0" kern="1200">
          <a:solidFill>
            <a:schemeClr val="tx2"/>
          </a:solidFill>
          <a:latin typeface="Equip Extended Light" panose="02000503000000020004" pitchFamily="2" charset="0"/>
          <a:ea typeface="+mn-ea"/>
          <a:cs typeface="+mn-cs"/>
        </a:defRPr>
      </a:lvl2pPr>
      <a:lvl3pPr marL="1142985" indent="-228597" algn="l" defTabSz="914388"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Extended Light" panose="02000503000000020004" pitchFamily="2" charset="0"/>
          <a:ea typeface="+mn-ea"/>
          <a:cs typeface="+mn-cs"/>
        </a:defRPr>
      </a:lvl3pPr>
      <a:lvl4pPr marL="1600180" indent="-228597" algn="l" defTabSz="914388" rtl="0" eaLnBrk="1" latinLnBrk="0" hangingPunct="1">
        <a:lnSpc>
          <a:spcPct val="100000"/>
        </a:lnSpc>
        <a:spcBef>
          <a:spcPts val="0"/>
        </a:spcBef>
        <a:buClr>
          <a:schemeClr val="tx1"/>
        </a:buClr>
        <a:buFont typeface="Arial" panose="020B0604020202020204" pitchFamily="34" charset="0"/>
        <a:buChar char="•"/>
        <a:defRPr sz="1401" b="0" i="0" kern="1200">
          <a:solidFill>
            <a:schemeClr val="tx2"/>
          </a:solidFill>
          <a:latin typeface="Equip Extended Light" panose="02000503000000020004" pitchFamily="2" charset="0"/>
          <a:ea typeface="+mn-ea"/>
          <a:cs typeface="+mn-cs"/>
        </a:defRPr>
      </a:lvl4pPr>
      <a:lvl5pPr marL="2057375" indent="-228597" algn="l" defTabSz="914388"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Extended Light" panose="02000503000000020004" pitchFamily="2" charset="0"/>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PT"/>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Extended Light" panose="02000503000000020004" pitchFamily="2" charset="0"/>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Extended Light" panose="02000503000000020004" pitchFamily="2" charset="0"/>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Extended Light" panose="02000503000000020004" pitchFamily="2" charset="0"/>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360144453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 id="2147483830" r:id="rId52"/>
    <p:sldLayoutId id="2147483831" r:id="rId53"/>
    <p:sldLayoutId id="2147483832" r:id="rId54"/>
    <p:sldLayoutId id="2147483833" r:id="rId55"/>
    <p:sldLayoutId id="2147483834" r:id="rId56"/>
    <p:sldLayoutId id="2147483835" r:id="rId57"/>
    <p:sldLayoutId id="2147483836" r:id="rId58"/>
    <p:sldLayoutId id="2147483837" r:id="rId59"/>
    <p:sldLayoutId id="2147483838" r:id="rId60"/>
    <p:sldLayoutId id="2147483839" r:id="rId61"/>
    <p:sldLayoutId id="2147483840" r:id="rId62"/>
    <p:sldLayoutId id="2147483841" r:id="rId63"/>
    <p:sldLayoutId id="2147483842" r:id="rId64"/>
    <p:sldLayoutId id="2147483843" r:id="rId65"/>
    <p:sldLayoutId id="2147483844" r:id="rId66"/>
    <p:sldLayoutId id="2147483845" r:id="rId67"/>
    <p:sldLayoutId id="2147483846" r:id="rId68"/>
  </p:sldLayoutIdLst>
  <p:txStyles>
    <p:titleStyle>
      <a:lvl1pPr algn="l" defTabSz="914400" rtl="0" eaLnBrk="1" latinLnBrk="0" hangingPunct="1">
        <a:lnSpc>
          <a:spcPct val="100000"/>
        </a:lnSpc>
        <a:spcBef>
          <a:spcPct val="0"/>
        </a:spcBef>
        <a:buNone/>
        <a:defRPr sz="3200" b="1" i="0" kern="1200">
          <a:solidFill>
            <a:schemeClr val="tx2"/>
          </a:solidFill>
          <a:latin typeface="Equip Extended ExtraBold" panose="02000503000000020004" pitchFamily="2" charset="0"/>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Extended Medium" panose="02000603000000020004" pitchFamily="2" charset="0"/>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Extended Light" panose="02000503000000020004" pitchFamily="2" charset="0"/>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Extended Light" panose="02000503000000020004" pitchFamily="2" charset="0"/>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Extended Light" panose="02000503000000020004" pitchFamily="2" charset="0"/>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Extended Light"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31778745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66C158-58A1-01A3-1DC7-7F96B21F05F6}"/>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5005AFD-B1C9-0737-CA52-6A8499725ED0}"/>
              </a:ext>
            </a:extLst>
          </p:cNvPr>
          <p:cNvSpPr>
            <a:spLocks noGrp="1"/>
          </p:cNvSpPr>
          <p:nvPr>
            <p:ph type="body" sz="quarter" idx="4294967295"/>
          </p:nvPr>
        </p:nvSpPr>
        <p:spPr>
          <a:xfrm>
            <a:off x="9432236" y="496451"/>
            <a:ext cx="2412246" cy="498475"/>
          </a:xfrm>
        </p:spPr>
        <p:txBody>
          <a:bodyPr/>
          <a:lstStyle/>
          <a:p>
            <a:endParaRPr lang="en-US" dirty="0"/>
          </a:p>
        </p:txBody>
      </p:sp>
      <p:sp>
        <p:nvSpPr>
          <p:cNvPr id="2" name="Title 1">
            <a:extLst>
              <a:ext uri="{FF2B5EF4-FFF2-40B4-BE49-F238E27FC236}">
                <a16:creationId xmlns:a16="http://schemas.microsoft.com/office/drawing/2014/main" id="{E5736198-176A-7107-8553-F702AD080DAB}"/>
              </a:ext>
            </a:extLst>
          </p:cNvPr>
          <p:cNvSpPr>
            <a:spLocks noGrp="1"/>
          </p:cNvSpPr>
          <p:nvPr>
            <p:ph type="title"/>
          </p:nvPr>
        </p:nvSpPr>
        <p:spPr>
          <a:xfrm>
            <a:off x="330998" y="3035914"/>
            <a:ext cx="6069802" cy="769442"/>
          </a:xfrm>
        </p:spPr>
        <p:txBody>
          <a:bodyPr>
            <a:normAutofit fontScale="90000"/>
          </a:bodyPr>
          <a:lstStyle/>
          <a:p>
            <a:r>
              <a:t>Cloud-native eCommerce Platform (AWS)</a:t>
            </a:r>
            <a:endParaRPr lang="en-US" dirty="0"/>
          </a:p>
        </p:txBody>
      </p:sp>
      <p:sp>
        <p:nvSpPr>
          <p:cNvPr id="3" name="Text Placeholder 7">
            <a:extLst>
              <a:ext uri="{FF2B5EF4-FFF2-40B4-BE49-F238E27FC236}">
                <a16:creationId xmlns:a16="http://schemas.microsoft.com/office/drawing/2014/main" id="{DF8ED5B1-CDA0-5FCE-D41C-17A9EB3A1850}"/>
              </a:ext>
            </a:extLst>
          </p:cNvPr>
          <p:cNvSpPr txBox="1">
            <a:spLocks/>
          </p:cNvSpPr>
          <p:nvPr/>
        </p:nvSpPr>
        <p:spPr>
          <a:xfrm>
            <a:off x="9618134" y="499944"/>
            <a:ext cx="2311400" cy="498475"/>
          </a:xfrm>
          <a:prstGeom prst="rect">
            <a:avLst/>
          </a:prstGeom>
        </p:spPr>
        <p:txBody>
          <a:bodyPr vert="horz" lIns="91440" tIns="45720" rIns="91440" bIns="45720" rtlCol="0" anchor="ctr">
            <a:noAutofit/>
          </a:bodyPr>
          <a:lstStyle>
            <a:lvl1pPr marL="0" indent="0" algn="r" defTabSz="914400" rtl="0" eaLnBrk="1" latinLnBrk="0" hangingPunct="1">
              <a:lnSpc>
                <a:spcPct val="100000"/>
              </a:lnSpc>
              <a:spcBef>
                <a:spcPts val="0"/>
              </a:spcBef>
              <a:buClr>
                <a:schemeClr val="tx1"/>
              </a:buClr>
              <a:buFont typeface="Arial" panose="020B0604020202020204" pitchFamily="34" charset="0"/>
              <a:buNone/>
              <a:defRPr sz="1300" b="0" i="0" kern="1200">
                <a:solidFill>
                  <a:srgbClr val="47D8AD"/>
                </a:solidFill>
                <a:latin typeface="☞EQUIPEXTENDED-LIGHT" panose="0200050300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47D7AC"/>
              </a:buClr>
              <a:buSzTx/>
              <a:buFont typeface="Arial" panose="020B0604020202020204" pitchFamily="34" charset="0"/>
              <a:buNone/>
              <a:tabLst/>
              <a:defRPr/>
            </a:pPr>
            <a:r>
              <a:t>Architecture • HA/DR • CI/CD • Observability</a:t>
            </a:r>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1EF88-1F29-C77F-89B0-463DE6FDC86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99B50A0-2CE0-9307-4FD1-99A1EA382B5E}"/>
              </a:ext>
            </a:extLst>
          </p:cNvPr>
          <p:cNvSpPr>
            <a:spLocks noGrp="1"/>
          </p:cNvSpPr>
          <p:nvPr>
            <p:ph type="body" sz="quarter" idx="10"/>
          </p:nvPr>
        </p:nvSpPr>
        <p:spPr/>
        <p:txBody>
          <a:bodyPr/>
          <a:lstStyle/>
          <a:p>
            <a:pPr/>
            <a:r>
              <a:t>Serverless frontend: S3 + CloudFront</a:t>
            </a:r>
            <a:endParaRPr lang="en-US"/>
          </a:p>
          <a:p>
            <a:pPr/>
            <a:r>
              <a:t>API entry: CloudFront → ALB Ingress → EKS services</a:t>
            </a:r>
          </a:p>
          <a:p>
            <a:pPr/>
            <a:r>
              <a:t>VPC: public subnets (ALB/NAT), private subnets (EKS/data)</a:t>
            </a:r>
          </a:p>
          <a:p>
            <a:pPr/>
            <a:r>
              <a:t>Security: WAF at edge, IRSA for pods, Secrets Manager/KMS</a:t>
            </a:r>
          </a:p>
          <a:p>
            <a:pPr/>
            <a:r>
              <a:t>HA: multi-AZ across stack; DR: warm standby region</a:t>
            </a:r>
          </a:p>
        </p:txBody>
      </p:sp>
      <p:sp>
        <p:nvSpPr>
          <p:cNvPr id="3" name="Title 2">
            <a:extLst>
              <a:ext uri="{FF2B5EF4-FFF2-40B4-BE49-F238E27FC236}">
                <a16:creationId xmlns:a16="http://schemas.microsoft.com/office/drawing/2014/main" id="{245ED5BA-4B8E-3DA5-C441-F6C8FA962059}"/>
              </a:ext>
            </a:extLst>
          </p:cNvPr>
          <p:cNvSpPr>
            <a:spLocks noGrp="1"/>
          </p:cNvSpPr>
          <p:nvPr>
            <p:ph type="title"/>
          </p:nvPr>
        </p:nvSpPr>
        <p:spPr>
          <a:xfrm>
            <a:off x="626398" y="481125"/>
            <a:ext cx="7775480" cy="734423"/>
          </a:xfrm>
        </p:spPr>
        <p:txBody>
          <a:bodyPr/>
          <a:lstStyle/>
          <a:p>
            <a:r>
              <a:t>Technical Architecture</a:t>
            </a:r>
          </a:p>
        </p:txBody>
      </p:sp>
    </p:spTree>
    <p:extLst>
      <p:ext uri="{BB962C8B-B14F-4D97-AF65-F5344CB8AC3E}">
        <p14:creationId xmlns:p14="http://schemas.microsoft.com/office/powerpoint/2010/main" val="169650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A1978-24A9-B7D6-FED9-637E6342A1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64BE406-E35A-D701-E120-FC53FF8A5EC5}"/>
              </a:ext>
            </a:extLst>
          </p:cNvPr>
          <p:cNvSpPr>
            <a:spLocks noGrp="1"/>
          </p:cNvSpPr>
          <p:nvPr>
            <p:ph type="body" sz="quarter" idx="10"/>
          </p:nvPr>
        </p:nvSpPr>
        <p:spPr/>
        <p:txBody>
          <a:bodyPr/>
          <a:lstStyle/>
          <a:p>
            <a:pPr/>
            <a:r>
              <a:t>Request path:</a:t>
            </a:r>
            <a:endParaRPr lang="en-US"/>
          </a:p>
          <a:p>
            <a:pPr lvl="1"/>
            <a:r>
              <a:t>User loads SPA from CloudFront (cached) backed by S3</a:t>
            </a:r>
          </a:p>
          <a:p>
            <a:pPr lvl="1"/>
            <a:r>
              <a:t>API calls routed to ALB and EKS microservices</a:t>
            </a:r>
          </a:p>
          <a:p>
            <a:pPr lvl="1"/>
            <a:r>
              <a:t>Services use managed data stores and emit events</a:t>
            </a:r>
          </a:p>
          <a:p>
            <a:pPr/>
            <a:r>
              <a:t>Networking:</a:t>
            </a:r>
          </a:p>
          <a:p>
            <a:pPr lvl="1"/>
            <a:r>
              <a:t>Ingress in public subnets; workloads in private subnets</a:t>
            </a:r>
          </a:p>
          <a:p>
            <a:pPr lvl="1"/>
            <a:r>
              <a:t>Use VPC endpoints where possible to reduce NAT cost</a:t>
            </a:r>
          </a:p>
        </p:txBody>
      </p:sp>
      <p:sp>
        <p:nvSpPr>
          <p:cNvPr id="3" name="Title 2">
            <a:extLst>
              <a:ext uri="{FF2B5EF4-FFF2-40B4-BE49-F238E27FC236}">
                <a16:creationId xmlns:a16="http://schemas.microsoft.com/office/drawing/2014/main" id="{0967F697-DE00-379F-A58D-F2CB5495579B}"/>
              </a:ext>
            </a:extLst>
          </p:cNvPr>
          <p:cNvSpPr>
            <a:spLocks noGrp="1"/>
          </p:cNvSpPr>
          <p:nvPr>
            <p:ph type="title"/>
          </p:nvPr>
        </p:nvSpPr>
        <p:spPr>
          <a:xfrm>
            <a:off x="626398" y="481125"/>
            <a:ext cx="9617532" cy="1349976"/>
          </a:xfrm>
        </p:spPr>
        <p:txBody>
          <a:bodyPr/>
          <a:lstStyle/>
          <a:p>
            <a:r>
              <a:t>Architecture Detailed Description</a:t>
            </a:r>
          </a:p>
        </p:txBody>
      </p:sp>
    </p:spTree>
    <p:extLst>
      <p:ext uri="{BB962C8B-B14F-4D97-AF65-F5344CB8AC3E}">
        <p14:creationId xmlns:p14="http://schemas.microsoft.com/office/powerpoint/2010/main" val="125929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D0A-74C9-6616-F438-B51CC051885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A951D3B-B23A-12F5-B7A0-A41F2D4A6B55}"/>
              </a:ext>
            </a:extLst>
          </p:cNvPr>
          <p:cNvSpPr>
            <a:spLocks noGrp="1"/>
          </p:cNvSpPr>
          <p:nvPr>
            <p:ph type="body" sz="quarter" idx="10"/>
          </p:nvPr>
        </p:nvSpPr>
        <p:spPr/>
        <p:txBody>
          <a:bodyPr/>
          <a:lstStyle/>
          <a:p>
            <a:pPr/>
            <a:r>
              <a:t>Availability: replicas across AZs, PDBs, rolling deployments</a:t>
            </a:r>
            <a:endParaRPr lang="en-US"/>
          </a:p>
          <a:p>
            <a:pPr/>
            <a:r>
              <a:t>DR: Route 53 failover + data replication (Aurora Global DB, DynamoDB Global Tables, S3 CRR)</a:t>
            </a:r>
          </a:p>
          <a:p>
            <a:pPr/>
            <a:r>
              <a:t>Security: WAF managed rules + rate limiting; least-privilege IAM/IRSA</a:t>
            </a:r>
          </a:p>
          <a:p>
            <a:pPr/>
            <a:r>
              <a:t>Performance: CloudFront caching, autoscaling, load testing for peak events</a:t>
            </a:r>
          </a:p>
          <a:p>
            <a:pPr/>
            <a:r>
              <a:t>Cost: right-size node groups, cache hit ratio improvements, minimize NAT via endpoints</a:t>
            </a:r>
          </a:p>
        </p:txBody>
      </p:sp>
      <p:sp>
        <p:nvSpPr>
          <p:cNvPr id="3" name="Title 2">
            <a:extLst>
              <a:ext uri="{FF2B5EF4-FFF2-40B4-BE49-F238E27FC236}">
                <a16:creationId xmlns:a16="http://schemas.microsoft.com/office/drawing/2014/main" id="{C442BF28-3DC5-C63B-770C-1BFB0FDBD30C}"/>
              </a:ext>
            </a:extLst>
          </p:cNvPr>
          <p:cNvSpPr>
            <a:spLocks noGrp="1"/>
          </p:cNvSpPr>
          <p:nvPr>
            <p:ph type="title"/>
          </p:nvPr>
        </p:nvSpPr>
        <p:spPr>
          <a:xfrm>
            <a:off x="626398" y="481125"/>
            <a:ext cx="9617532" cy="734423"/>
          </a:xfrm>
        </p:spPr>
        <p:txBody>
          <a:bodyPr/>
          <a:lstStyle/>
          <a:p>
            <a:r>
              <a:t>NFR Considerations</a:t>
            </a:r>
          </a:p>
        </p:txBody>
      </p:sp>
    </p:spTree>
    <p:extLst>
      <p:ext uri="{BB962C8B-B14F-4D97-AF65-F5344CB8AC3E}">
        <p14:creationId xmlns:p14="http://schemas.microsoft.com/office/powerpoint/2010/main" val="23219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34D9-E05D-6255-4F30-C0E8B90592B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C17B27D-87A2-5388-13B9-67A8E563EDB0}"/>
              </a:ext>
            </a:extLst>
          </p:cNvPr>
          <p:cNvSpPr>
            <a:spLocks noGrp="1"/>
          </p:cNvSpPr>
          <p:nvPr>
            <p:ph type="body" sz="quarter" idx="10"/>
          </p:nvPr>
        </p:nvSpPr>
        <p:spPr/>
        <p:txBody>
          <a:bodyPr/>
          <a:lstStyle/>
          <a:p>
            <a:pPr/>
            <a:r>
              <a:t>Infra (recommended): Terraform for VPC, EKS, ALB Controller, S3/CloudFront, WAF, Route 53</a:t>
            </a:r>
            <a:endParaRPr lang="en-US"/>
          </a:p>
          <a:p>
            <a:pPr/>
            <a:r>
              <a:t>Apps: Docker images built and pushed (catalog/cart/order)</a:t>
            </a:r>
          </a:p>
          <a:p>
            <a:pPr/>
            <a:r>
              <a:t>Deploy: apply Kubernetes YAML (Deployments/Services/Ingress)</a:t>
            </a:r>
          </a:p>
          <a:p>
            <a:pPr/>
            <a:r>
              <a:t>Frontend: build → upload to S3 → CloudFront invalidation (or cache-busting)</a:t>
            </a:r>
          </a:p>
          <a:p>
            <a:pPr/>
            <a:r>
              <a:t>Promotions: canary/blue-green optional via Kubernetes strategies</a:t>
            </a:r>
          </a:p>
        </p:txBody>
      </p:sp>
      <p:sp>
        <p:nvSpPr>
          <p:cNvPr id="3" name="Title 2">
            <a:extLst>
              <a:ext uri="{FF2B5EF4-FFF2-40B4-BE49-F238E27FC236}">
                <a16:creationId xmlns:a16="http://schemas.microsoft.com/office/drawing/2014/main" id="{240C69C2-3FF0-01E0-89B1-C5A7BB22E2AC}"/>
              </a:ext>
            </a:extLst>
          </p:cNvPr>
          <p:cNvSpPr>
            <a:spLocks noGrp="1"/>
          </p:cNvSpPr>
          <p:nvPr>
            <p:ph type="title"/>
          </p:nvPr>
        </p:nvSpPr>
        <p:spPr>
          <a:xfrm>
            <a:off x="626398" y="481125"/>
            <a:ext cx="9617532" cy="1349976"/>
          </a:xfrm>
        </p:spPr>
        <p:txBody>
          <a:bodyPr/>
          <a:lstStyle/>
          <a:p>
            <a:r>
              <a:t>Provisioning &amp; Deployment Instructions</a:t>
            </a:r>
          </a:p>
        </p:txBody>
      </p:sp>
    </p:spTree>
    <p:extLst>
      <p:ext uri="{BB962C8B-B14F-4D97-AF65-F5344CB8AC3E}">
        <p14:creationId xmlns:p14="http://schemas.microsoft.com/office/powerpoint/2010/main" val="390291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EB685-326F-EF68-4882-79B2286300F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B9DF10E-2C9D-B562-B114-B47A336F62DA}"/>
              </a:ext>
            </a:extLst>
          </p:cNvPr>
          <p:cNvSpPr>
            <a:spLocks noGrp="1"/>
          </p:cNvSpPr>
          <p:nvPr>
            <p:ph type="body" sz="quarter" idx="10"/>
          </p:nvPr>
        </p:nvSpPr>
        <p:spPr/>
        <p:txBody>
          <a:bodyPr/>
          <a:lstStyle/>
          <a:p>
            <a:pPr/>
            <a:r>
              <a:t>ALB has no ADDRESS: verify AWS Load Balancer Controller + subnet tags</a:t>
            </a:r>
            <a:endParaRPr lang="en-US"/>
          </a:p>
          <a:p>
            <a:pPr/>
            <a:r>
              <a:t>5xx errors: check Ingress rules, service ports, pod health probes</a:t>
            </a:r>
          </a:p>
          <a:p>
            <a:pPr/>
            <a:r>
              <a:t>Image pull issues: verify image name/tag, registry access, imagePullPolicy</a:t>
            </a:r>
          </a:p>
          <a:p>
            <a:pPr/>
            <a:r>
              <a:t>Slow APIs: check pod saturation (CPU/mem), HPA, DB connections, cache hit rate</a:t>
            </a:r>
          </a:p>
          <a:p>
            <a:pPr/>
            <a:r>
              <a:t>Queue delays (if used): check SQS depth, DLQ counts, consumer replicas</a:t>
            </a:r>
          </a:p>
        </p:txBody>
      </p:sp>
      <p:sp>
        <p:nvSpPr>
          <p:cNvPr id="3" name="Title 2">
            <a:extLst>
              <a:ext uri="{FF2B5EF4-FFF2-40B4-BE49-F238E27FC236}">
                <a16:creationId xmlns:a16="http://schemas.microsoft.com/office/drawing/2014/main" id="{47A17DE9-9CCB-8788-C43B-109DE2A4BAE2}"/>
              </a:ext>
            </a:extLst>
          </p:cNvPr>
          <p:cNvSpPr>
            <a:spLocks noGrp="1"/>
          </p:cNvSpPr>
          <p:nvPr>
            <p:ph type="title"/>
          </p:nvPr>
        </p:nvSpPr>
        <p:spPr>
          <a:xfrm>
            <a:off x="626398" y="481125"/>
            <a:ext cx="9617532" cy="734423"/>
          </a:xfrm>
        </p:spPr>
        <p:txBody>
          <a:bodyPr/>
          <a:lstStyle/>
          <a:p>
            <a:r>
              <a:t>Troubleshooting Guide</a:t>
            </a:r>
          </a:p>
        </p:txBody>
      </p:sp>
    </p:spTree>
    <p:extLst>
      <p:ext uri="{BB962C8B-B14F-4D97-AF65-F5344CB8AC3E}">
        <p14:creationId xmlns:p14="http://schemas.microsoft.com/office/powerpoint/2010/main" val="4271305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5556-1A48-88CA-0DFA-AC27AC1CC8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565AF9-602D-4461-722D-F5C5D5CD2222}"/>
              </a:ext>
            </a:extLst>
          </p:cNvPr>
          <p:cNvSpPr>
            <a:spLocks noGrp="1"/>
          </p:cNvSpPr>
          <p:nvPr>
            <p:ph type="title"/>
          </p:nvPr>
        </p:nvSpPr>
        <p:spPr>
          <a:xfrm>
            <a:off x="898754" y="3044279"/>
            <a:ext cx="9390676" cy="769441"/>
          </a:xfrm>
        </p:spPr>
        <p:txBody>
          <a:bodyPr/>
          <a:lstStyle/>
          <a:p>
            <a:r>
              <a:t>Estimation</a:t>
            </a:r>
            <a:endParaRPr lang="en-IN" dirty="0"/>
          </a:p>
        </p:txBody>
      </p:sp>
    </p:spTree>
    <p:extLst>
      <p:ext uri="{BB962C8B-B14F-4D97-AF65-F5344CB8AC3E}">
        <p14:creationId xmlns:p14="http://schemas.microsoft.com/office/powerpoint/2010/main" val="368361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E270A-14A7-AA75-0BB9-B52145998D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2F6DF9-A703-C3D3-F70A-307A7D32A4FA}"/>
              </a:ext>
            </a:extLst>
          </p:cNvPr>
          <p:cNvSpPr>
            <a:spLocks noGrp="1"/>
          </p:cNvSpPr>
          <p:nvPr>
            <p:ph type="title"/>
          </p:nvPr>
        </p:nvSpPr>
        <p:spPr>
          <a:xfrm>
            <a:off x="626398" y="335039"/>
            <a:ext cx="7775480" cy="734423"/>
          </a:xfrm>
        </p:spPr>
        <p:txBody>
          <a:bodyPr/>
          <a:lstStyle/>
          <a:p>
            <a:r>
              <a:t>Efforts Estimation (High-level)</a:t>
            </a:r>
          </a:p>
        </p:txBody>
      </p:sp>
      <p:graphicFrame>
        <p:nvGraphicFramePr>
          <p:cNvPr id="6" name="Table 9">
            <a:extLst>
              <a:ext uri="{FF2B5EF4-FFF2-40B4-BE49-F238E27FC236}">
                <a16:creationId xmlns:a16="http://schemas.microsoft.com/office/drawing/2014/main" id="{5242D0E4-F4B7-8F14-03EE-7D00DED3E807}"/>
              </a:ext>
            </a:extLst>
          </p:cNvPr>
          <p:cNvGraphicFramePr>
            <a:graphicFrameLocks/>
          </p:cNvGraphicFramePr>
          <p:nvPr>
            <p:extLst>
              <p:ext uri="{D42A27DB-BD31-4B8C-83A1-F6EECF244321}">
                <p14:modId xmlns:p14="http://schemas.microsoft.com/office/powerpoint/2010/main" val="3182138636"/>
              </p:ext>
            </p:extLst>
          </p:nvPr>
        </p:nvGraphicFramePr>
        <p:xfrm>
          <a:off x="2411896" y="1242372"/>
          <a:ext cx="9551270" cy="5168615"/>
        </p:xfrm>
        <a:graphic>
          <a:graphicData uri="http://schemas.openxmlformats.org/drawingml/2006/table">
            <a:tbl>
              <a:tblPr firstRow="1" bandRow="1">
                <a:tableStyleId>{5C22544A-7EE6-4342-B048-85BDC9FD1C3A}</a:tableStyleId>
              </a:tblPr>
              <a:tblGrid>
                <a:gridCol w="1325217">
                  <a:extLst>
                    <a:ext uri="{9D8B030D-6E8A-4147-A177-3AD203B41FA5}">
                      <a16:colId xmlns:a16="http://schemas.microsoft.com/office/drawing/2014/main" val="3100445967"/>
                    </a:ext>
                  </a:extLst>
                </a:gridCol>
                <a:gridCol w="707427">
                  <a:extLst>
                    <a:ext uri="{9D8B030D-6E8A-4147-A177-3AD203B41FA5}">
                      <a16:colId xmlns:a16="http://schemas.microsoft.com/office/drawing/2014/main" val="3575958908"/>
                    </a:ext>
                  </a:extLst>
                </a:gridCol>
                <a:gridCol w="5626920">
                  <a:extLst>
                    <a:ext uri="{9D8B030D-6E8A-4147-A177-3AD203B41FA5}">
                      <a16:colId xmlns:a16="http://schemas.microsoft.com/office/drawing/2014/main" val="4231714133"/>
                    </a:ext>
                  </a:extLst>
                </a:gridCol>
                <a:gridCol w="1891706">
                  <a:extLst>
                    <a:ext uri="{9D8B030D-6E8A-4147-A177-3AD203B41FA5}">
                      <a16:colId xmlns:a16="http://schemas.microsoft.com/office/drawing/2014/main" val="1384737114"/>
                    </a:ext>
                  </a:extLst>
                </a:gridCol>
              </a:tblGrid>
              <a:tr h="478381">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Sections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S.no</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Tasks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Estimates (PDs)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1874"/>
                  </a:ext>
                </a:extLst>
              </a:tr>
              <a:tr h="331304">
                <a:tc rowSpan="3">
                  <a:txBody>
                    <a:bodyPr/>
                    <a:lstStyle/>
                    <a:p>
                      <a:r>
                        <a:t>Requirements &amp; Architecture</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F0E3"/>
                    </a:solidFill>
                  </a:tcPr>
                </a:tc>
                <a:tc>
                  <a:txBody>
                    <a:bodyPr/>
                    <a:lstStyle/>
                    <a:p>
                      <a:r>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t>Workshops, FR/NFR, AWS architecture, HA/DR design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t>≈ 17 PDs</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690704"/>
                  </a:ext>
                </a:extLst>
              </a:tr>
              <a:tr h="396033">
                <a:tc vMerge="1">
                  <a:txBody>
                    <a:bodyPr/>
                    <a:lstStyle/>
                    <a:p>
                      <a:r>
                        <a:t>Infrastructure (IaC + EKS)</a:t>
                      </a:r>
                    </a:p>
                  </a:txBody>
                  <a:tcPr/>
                </a:tc>
                <a:tc>
                  <a:txBody>
                    <a:bodyPr/>
                    <a:lstStyle/>
                    <a:p>
                      <a: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t>VPC, subnets, NAT/IGW, EKS, node groups, ALB controller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t>≈ 12 PDs</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0117071"/>
                  </a:ext>
                </a:extLst>
              </a:tr>
              <a:tr h="396033">
                <a:tc vMerge="1">
                  <a:txBody>
                    <a:bodyPr/>
                    <a:lstStyle/>
                    <a:p>
                      <a:r>
                        <a:t>App + Data Layer</a:t>
                      </a:r>
                    </a:p>
                  </a:txBody>
                  <a:tcPr/>
                </a:tc>
                <a:tc>
                  <a:txBody>
                    <a:bodyPr/>
                    <a:lstStyle/>
                    <a:p>
                      <a:r>
                        <a:t>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t>Microservices + data stores setup (Aurora/DDB/Redis)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t>≈ 9 PDs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785280"/>
                  </a:ext>
                </a:extLst>
              </a:tr>
              <a:tr h="396033">
                <a:tc rowSpan="3">
                  <a:txBody>
                    <a:bodyPr/>
                    <a:lstStyle/>
                    <a:p>
                      <a:r>
                        <a:t>CI/CD &amp; Automation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r>
                        <a:t>4</a:t>
                      </a:r>
                    </a:p>
                  </a:txBody>
                  <a:tcPr>
                    <a:lnT w="12700" cap="flat" cmpd="sng" algn="ctr">
                      <a:solidFill>
                        <a:schemeClr val="tx1"/>
                      </a:solidFill>
                      <a:prstDash val="solid"/>
                      <a:round/>
                      <a:headEnd type="none" w="med" len="med"/>
                      <a:tailEnd type="none" w="med" len="med"/>
                    </a:lnT>
                  </a:tcPr>
                </a:tc>
                <a:tc>
                  <a:txBody>
                    <a:bodyPr/>
                    <a:lstStyle/>
                    <a:p>
                      <a:r>
                        <a:t>Backend+frontend pipelines, IaC modules, env provisioning</a:t>
                      </a:r>
                    </a:p>
                  </a:txBody>
                  <a:tcPr>
                    <a:lnT w="12700" cap="flat" cmpd="sng" algn="ctr">
                      <a:solidFill>
                        <a:schemeClr val="tx1"/>
                      </a:solidFill>
                      <a:prstDash val="solid"/>
                      <a:round/>
                      <a:headEnd type="none" w="med" len="med"/>
                      <a:tailEnd type="none" w="med" len="med"/>
                    </a:lnT>
                  </a:tcPr>
                </a:tc>
                <a:tc>
                  <a:txBody>
                    <a:bodyPr/>
                    <a:lstStyle/>
                    <a:p>
                      <a:r>
                        <a:t>≈ 13 PDs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1800139"/>
                  </a:ext>
                </a:extLst>
              </a:tr>
              <a:tr h="396033">
                <a:tc vMerge="1">
                  <a:txBody>
                    <a:bodyPr/>
                    <a:lstStyle/>
                    <a:p>
                      <a:r>
                        <a:t>Security &amp; Observability</a:t>
                      </a:r>
                    </a:p>
                  </a:txBody>
                  <a:tcPr>
                    <a:lnT w="12700" cap="flat" cmpd="sng" algn="ctr">
                      <a:solidFill>
                        <a:schemeClr val="tx1"/>
                      </a:solidFill>
                      <a:prstDash val="solid"/>
                      <a:round/>
                      <a:headEnd type="none" w="med" len="med"/>
                      <a:tailEnd type="none" w="med" len="med"/>
                    </a:lnT>
                  </a:tcPr>
                </a:tc>
                <a:tc>
                  <a:txBody>
                    <a:bodyPr/>
                    <a:lstStyle/>
                    <a:p>
                      <a:r>
                        <a:t>5</a:t>
                      </a:r>
                    </a:p>
                  </a:txBody>
                  <a:tcPr/>
                </a:tc>
                <a:tc>
                  <a:txBody>
                    <a:bodyPr/>
                    <a:lstStyle/>
                    <a:p>
                      <a:r>
                        <a:t>Cognito/IAM/IRSA/WAF + CloudWatch/logging/dashboards</a:t>
                      </a:r>
                    </a:p>
                  </a:txBody>
                  <a:tcPr/>
                </a:tc>
                <a:tc>
                  <a:txBody>
                    <a:bodyPr/>
                    <a:lstStyle/>
                    <a:p>
                      <a:r>
                        <a:t>≈ 10 PDs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5484860"/>
                  </a:ext>
                </a:extLst>
              </a:tr>
              <a:tr h="396033">
                <a:tc vMerge="1">
                  <a:txBody>
                    <a:bodyPr/>
                    <a:lstStyle/>
                    <a:p>
                      <a:r>
                        <a:t>HA/DR &amp; Go-live</a:t>
                      </a:r>
                    </a:p>
                  </a:txBody>
                  <a:tcPr/>
                </a:tc>
                <a:tc>
                  <a:txBody>
                    <a:bodyPr/>
                    <a:lstStyle/>
                    <a:p>
                      <a:r>
                        <a:t>6</a:t>
                      </a:r>
                    </a:p>
                  </a:txBody>
                  <a:tcPr>
                    <a:lnB w="12700" cap="flat" cmpd="sng" algn="ctr">
                      <a:solidFill>
                        <a:schemeClr val="tx1"/>
                      </a:solidFill>
                      <a:prstDash val="solid"/>
                      <a:round/>
                      <a:headEnd type="none" w="med" len="med"/>
                      <a:tailEnd type="none" w="med" len="med"/>
                    </a:lnB>
                  </a:tcPr>
                </a:tc>
                <a:tc>
                  <a:txBody>
                    <a:bodyPr/>
                    <a:lstStyle/>
                    <a:p>
                      <a:r>
                        <a:t>Validation, drills, performance testing, hypercare, KT</a:t>
                      </a:r>
                    </a:p>
                  </a:txBody>
                  <a:tcPr>
                    <a:lnB w="12700" cap="flat" cmpd="sng" algn="ctr">
                      <a:solidFill>
                        <a:schemeClr val="tx1"/>
                      </a:solidFill>
                      <a:prstDash val="solid"/>
                      <a:round/>
                      <a:headEnd type="none" w="med" len="med"/>
                      <a:tailEnd type="none" w="med" len="med"/>
                    </a:lnB>
                  </a:tcPr>
                </a:tc>
                <a:tc>
                  <a:txBody>
                    <a:bodyPr/>
                    <a:lstStyle/>
                    <a:p>
                      <a:r>
                        <a:t>≈ 8 PDs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54588"/>
                  </a:ext>
                </a:extLst>
              </a:tr>
              <a:tr h="396033">
                <a:tc rowSpan="3">
                  <a:txBody>
                    <a:bodyPr/>
                    <a:lstStyle/>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6774512"/>
                  </a:ext>
                </a:extLst>
              </a:tr>
              <a:tr h="361058">
                <a:tc vMerge="1">
                  <a:txBody>
                    <a:bodyPr/>
                    <a:lstStyle/>
                    <a:p/>
                  </a:txBody>
                  <a:tcPr/>
                </a:tc>
                <a:tc>
                  <a:txBody>
                    <a:bodyPr/>
                    <a:lstStyle/>
                    <a:p/>
                  </a:txBody>
                  <a:tcPr/>
                </a:tc>
                <a:tc>
                  <a:txBody>
                    <a:bodyPr/>
                    <a:lstStyle/>
                    <a:p/>
                  </a:txBody>
                  <a:tcPr/>
                </a:tc>
                <a:tc>
                  <a:txBody>
                    <a:bodyPr/>
                    <a:lstStyle/>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7171886"/>
                  </a:ext>
                </a:extLst>
              </a:tr>
              <a:tr h="396033">
                <a:tc vMerge="1">
                  <a:txBody>
                    <a:bodyPr/>
                    <a:lstStyle/>
                    <a:p/>
                  </a:txBody>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458531"/>
                  </a:ext>
                </a:extLst>
              </a:tr>
              <a:tr h="332836">
                <a:tc rowSpan="3">
                  <a:txBody>
                    <a:bodyPr/>
                    <a:lstStyle/>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7672324"/>
                  </a:ext>
                </a:extLst>
              </a:tr>
              <a:tr h="396033">
                <a:tc vMerge="1">
                  <a:txBody>
                    <a:bodyPr/>
                    <a:lstStyle/>
                    <a:p/>
                  </a:txBody>
                  <a:tcPr>
                    <a:solidFill>
                      <a:srgbClr val="CFF0E3"/>
                    </a:solidFill>
                  </a:tcPr>
                </a:tc>
                <a:tc>
                  <a:txBody>
                    <a:bodyPr/>
                    <a:lstStyle/>
                    <a:p/>
                  </a:txBody>
                  <a:tcPr/>
                </a:tc>
                <a:tc>
                  <a:txBody>
                    <a:bodyPr/>
                    <a:lstStyle/>
                    <a:p/>
                  </a:txBody>
                  <a:tcPr/>
                </a:tc>
                <a:tc>
                  <a:txBody>
                    <a:bodyPr/>
                    <a:lstStyle/>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2220293"/>
                  </a:ext>
                </a:extLst>
              </a:tr>
              <a:tr h="396033">
                <a:tc vMerge="1">
                  <a:txBody>
                    <a:bodyPr/>
                    <a:lstStyle/>
                    <a:p/>
                  </a:txBody>
                  <a:tcPr>
                    <a:solidFill>
                      <a:srgbClr val="CFF0E3"/>
                    </a:solidFill>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506634"/>
                  </a:ext>
                </a:extLst>
              </a:tr>
            </a:tbl>
          </a:graphicData>
        </a:graphic>
      </p:graphicFrame>
    </p:spTree>
    <p:extLst>
      <p:ext uri="{BB962C8B-B14F-4D97-AF65-F5344CB8AC3E}">
        <p14:creationId xmlns:p14="http://schemas.microsoft.com/office/powerpoint/2010/main" val="264122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AF6F5-DE02-2017-CDD1-ACAF6EDF6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EEA50A-5E96-7A7F-1BAE-94837BD19FC2}"/>
              </a:ext>
            </a:extLst>
          </p:cNvPr>
          <p:cNvSpPr>
            <a:spLocks noGrp="1"/>
          </p:cNvSpPr>
          <p:nvPr>
            <p:ph type="title"/>
          </p:nvPr>
        </p:nvSpPr>
        <p:spPr>
          <a:xfrm>
            <a:off x="626398" y="335039"/>
            <a:ext cx="7775480" cy="734423"/>
          </a:xfrm>
        </p:spPr>
        <p:txBody>
          <a:bodyPr/>
          <a:lstStyle/>
          <a:p>
            <a:r>
              <a:t>Efforts Estimation (Deliverables)</a:t>
            </a:r>
          </a:p>
        </p:txBody>
      </p:sp>
      <p:graphicFrame>
        <p:nvGraphicFramePr>
          <p:cNvPr id="6" name="Table 9">
            <a:extLst>
              <a:ext uri="{FF2B5EF4-FFF2-40B4-BE49-F238E27FC236}">
                <a16:creationId xmlns:a16="http://schemas.microsoft.com/office/drawing/2014/main" id="{ACB25F0F-4250-E58A-2B82-61A08456F6C4}"/>
              </a:ext>
            </a:extLst>
          </p:cNvPr>
          <p:cNvGraphicFramePr>
            <a:graphicFrameLocks/>
          </p:cNvGraphicFramePr>
          <p:nvPr>
            <p:extLst>
              <p:ext uri="{D42A27DB-BD31-4B8C-83A1-F6EECF244321}">
                <p14:modId xmlns:p14="http://schemas.microsoft.com/office/powerpoint/2010/main" val="3055830493"/>
              </p:ext>
            </p:extLst>
          </p:nvPr>
        </p:nvGraphicFramePr>
        <p:xfrm>
          <a:off x="2292626" y="1354346"/>
          <a:ext cx="9551270" cy="4376549"/>
        </p:xfrm>
        <a:graphic>
          <a:graphicData uri="http://schemas.openxmlformats.org/drawingml/2006/table">
            <a:tbl>
              <a:tblPr firstRow="1" bandRow="1">
                <a:tableStyleId>{5C22544A-7EE6-4342-B048-85BDC9FD1C3A}</a:tableStyleId>
              </a:tblPr>
              <a:tblGrid>
                <a:gridCol w="1325217">
                  <a:extLst>
                    <a:ext uri="{9D8B030D-6E8A-4147-A177-3AD203B41FA5}">
                      <a16:colId xmlns:a16="http://schemas.microsoft.com/office/drawing/2014/main" val="3100445967"/>
                    </a:ext>
                  </a:extLst>
                </a:gridCol>
                <a:gridCol w="707427">
                  <a:extLst>
                    <a:ext uri="{9D8B030D-6E8A-4147-A177-3AD203B41FA5}">
                      <a16:colId xmlns:a16="http://schemas.microsoft.com/office/drawing/2014/main" val="3575958908"/>
                    </a:ext>
                  </a:extLst>
                </a:gridCol>
                <a:gridCol w="5626920">
                  <a:extLst>
                    <a:ext uri="{9D8B030D-6E8A-4147-A177-3AD203B41FA5}">
                      <a16:colId xmlns:a16="http://schemas.microsoft.com/office/drawing/2014/main" val="4231714133"/>
                    </a:ext>
                  </a:extLst>
                </a:gridCol>
                <a:gridCol w="1891706">
                  <a:extLst>
                    <a:ext uri="{9D8B030D-6E8A-4147-A177-3AD203B41FA5}">
                      <a16:colId xmlns:a16="http://schemas.microsoft.com/office/drawing/2014/main" val="1384737114"/>
                    </a:ext>
                  </a:extLst>
                </a:gridCol>
              </a:tblGrid>
              <a:tr h="478381">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Sections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S.no</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Tasks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Estimates (PDs)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1874"/>
                  </a:ext>
                </a:extLst>
              </a:tr>
              <a:tr h="331304">
                <a:tc rowSpan="3">
                  <a:txBody>
                    <a:bodyPr/>
                    <a:lstStyle/>
                    <a:p>
                      <a:r>
                        <a:t>Key Deliverables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r>
                        <a:t>1</a:t>
                      </a:r>
                    </a:p>
                  </a:txBody>
                  <a:tcPr>
                    <a:lnT w="12700" cap="flat" cmpd="sng" algn="ctr">
                      <a:solidFill>
                        <a:schemeClr val="tx1"/>
                      </a:solidFill>
                      <a:prstDash val="solid"/>
                      <a:round/>
                      <a:headEnd type="none" w="med" len="med"/>
                      <a:tailEnd type="none" w="med" len="med"/>
                    </a:lnT>
                  </a:tcPr>
                </a:tc>
                <a:tc>
                  <a:txBody>
                    <a:bodyPr/>
                    <a:lstStyle/>
                    <a:p>
                      <a:r>
                        <a:t>Architecture diagrams + design decisions (VPC/EKS/Edge)</a:t>
                      </a:r>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13690704"/>
                  </a:ext>
                </a:extLst>
              </a:tr>
              <a:tr h="396033">
                <a:tc vMerge="1">
                  <a:txBody>
                    <a:bodyPr/>
                    <a:lstStyle/>
                    <a:p/>
                  </a:txBody>
                  <a:tcPr/>
                </a:tc>
                <a:tc>
                  <a:txBody>
                    <a:bodyPr/>
                    <a:lstStyle/>
                    <a:p>
                      <a:r>
                        <a:t>2</a:t>
                      </a:r>
                    </a:p>
                  </a:txBody>
                  <a:tcPr/>
                </a:tc>
                <a:tc>
                  <a:txBody>
                    <a:bodyPr/>
                    <a:lstStyle/>
                    <a:p>
                      <a:r>
                        <a:t>K8s manifests (Deploy/Service/Ingress) + runbooks</a:t>
                      </a:r>
                    </a:p>
                  </a:txBody>
                  <a:tcPr/>
                </a:tc>
                <a:tc>
                  <a:txBody>
                    <a:bodyPr/>
                    <a:lstStyle/>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0117071"/>
                  </a:ext>
                </a:extLst>
              </a:tr>
              <a:tr h="396033">
                <a:tc vMerge="1">
                  <a:txBody>
                    <a:bodyPr/>
                    <a:lstStyle/>
                    <a:p/>
                  </a:txBody>
                  <a:tcPr/>
                </a:tc>
                <a:tc>
                  <a:txBody>
                    <a:bodyPr/>
                    <a:lstStyle/>
                    <a:p>
                      <a:r>
                        <a:t>3</a:t>
                      </a:r>
                    </a:p>
                  </a:txBody>
                  <a:tcPr>
                    <a:lnB w="12700" cap="flat" cmpd="sng" algn="ctr">
                      <a:solidFill>
                        <a:schemeClr val="tx1"/>
                      </a:solidFill>
                      <a:prstDash val="solid"/>
                      <a:round/>
                      <a:headEnd type="none" w="med" len="med"/>
                      <a:tailEnd type="none" w="med" len="med"/>
                    </a:lnB>
                  </a:tcPr>
                </a:tc>
                <a:tc>
                  <a:txBody>
                    <a:bodyPr/>
                    <a:lstStyle/>
                    <a:p>
                      <a:r>
                        <a:t>CI pipelines (Docker Hub build/push) + release process</a:t>
                      </a:r>
                    </a:p>
                  </a:txBody>
                  <a:tcPr>
                    <a:lnB w="12700" cap="flat" cmpd="sng" algn="ctr">
                      <a:solidFill>
                        <a:schemeClr val="tx1"/>
                      </a:solidFill>
                      <a:prstDash val="solid"/>
                      <a:round/>
                      <a:headEnd type="none" w="med" len="med"/>
                      <a:tailEnd type="none" w="med" len="med"/>
                    </a:lnB>
                  </a:tcPr>
                </a:tc>
                <a:tc>
                  <a:txBody>
                    <a:bodyPr/>
                    <a:lstStyle/>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85280"/>
                  </a:ext>
                </a:extLst>
              </a:tr>
              <a:tr h="396033">
                <a:tc rowSpan="3">
                  <a:txBody>
                    <a:bodyPr/>
                    <a:lstStyle/>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r>
                        <a:t>4</a:t>
                      </a:r>
                    </a:p>
                  </a:txBody>
                  <a:tcPr>
                    <a:lnT w="12700" cap="flat" cmpd="sng" algn="ctr">
                      <a:solidFill>
                        <a:schemeClr val="tx1"/>
                      </a:solidFill>
                      <a:prstDash val="solid"/>
                      <a:round/>
                      <a:headEnd type="none" w="med" len="med"/>
                      <a:tailEnd type="none" w="med" len="med"/>
                    </a:lnT>
                  </a:tcPr>
                </a:tc>
                <a:tc>
                  <a:txBody>
                    <a:bodyPr/>
                    <a:lstStyle/>
                    <a:p>
                      <a:r>
                        <a:t>HA/DR strategy + failover drill checklist</a:t>
                      </a:r>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1800139"/>
                  </a:ext>
                </a:extLst>
              </a:tr>
              <a:tr h="396033">
                <a:tc vMerge="1">
                  <a:txBody>
                    <a:bodyPr/>
                    <a:lstStyle/>
                    <a:p/>
                  </a:txBody>
                  <a:tcPr>
                    <a:lnT w="12700" cap="flat" cmpd="sng" algn="ctr">
                      <a:solidFill>
                        <a:schemeClr val="tx1"/>
                      </a:solidFill>
                      <a:prstDash val="solid"/>
                      <a:round/>
                      <a:headEnd type="none" w="med" len="med"/>
                      <a:tailEnd type="none" w="med" len="med"/>
                    </a:lnT>
                  </a:tcPr>
                </a:tc>
                <a:tc>
                  <a:txBody>
                    <a:bodyPr/>
                    <a:lstStyle/>
                    <a:p>
                      <a:r>
                        <a:t>5</a:t>
                      </a:r>
                    </a:p>
                  </a:txBody>
                  <a:tcPr/>
                </a:tc>
                <a:tc>
                  <a:txBody>
                    <a:bodyPr/>
                    <a:lstStyle/>
                    <a:p>
                      <a:r>
                        <a:t>Monitoring dashboards + alerting plan</a:t>
                      </a:r>
                    </a:p>
                  </a:txBody>
                  <a:tcPr/>
                </a:tc>
                <a:tc>
                  <a:txBody>
                    <a:bodyPr/>
                    <a:lstStyle/>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5484860"/>
                  </a:ext>
                </a:extLst>
              </a:tr>
              <a:tr h="396033">
                <a:tc vMerge="1">
                  <a:txBody>
                    <a:bodyPr/>
                    <a:lstStyle/>
                    <a:p/>
                  </a:txBody>
                  <a:tcPr/>
                </a:tc>
                <a:tc>
                  <a:txBody>
                    <a:bodyPr/>
                    <a:lstStyle/>
                    <a:p>
                      <a:r>
                        <a:t>6</a:t>
                      </a:r>
                    </a:p>
                  </a:txBody>
                  <a:tcPr>
                    <a:lnB w="12700" cap="flat" cmpd="sng" algn="ctr">
                      <a:solidFill>
                        <a:schemeClr val="tx1"/>
                      </a:solidFill>
                      <a:prstDash val="solid"/>
                      <a:round/>
                      <a:headEnd type="none" w="med" len="med"/>
                      <a:tailEnd type="none" w="med" len="med"/>
                    </a:lnB>
                  </a:tcPr>
                </a:tc>
                <a:tc>
                  <a:txBody>
                    <a:bodyPr/>
                    <a:lstStyle/>
                    <a:p>
                      <a:r>
                        <a:t>Security controls (WAF rules, IAM/IRSA, secrets)</a:t>
                      </a:r>
                    </a:p>
                  </a:txBody>
                  <a:tcPr>
                    <a:lnB w="12700" cap="flat" cmpd="sng" algn="ctr">
                      <a:solidFill>
                        <a:schemeClr val="tx1"/>
                      </a:solidFill>
                      <a:prstDash val="solid"/>
                      <a:round/>
                      <a:headEnd type="none" w="med" len="med"/>
                      <a:tailEnd type="none" w="med" len="med"/>
                    </a:lnB>
                  </a:tcPr>
                </a:tc>
                <a:tc>
                  <a:txBody>
                    <a:bodyPr/>
                    <a:lstStyle/>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54588"/>
                  </a:ext>
                </a:extLst>
              </a:tr>
              <a:tr h="396033">
                <a:tc rowSpan="3">
                  <a:txBody>
                    <a:bodyPr/>
                    <a:lstStyle/>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6774512"/>
                  </a:ext>
                </a:extLst>
              </a:tr>
              <a:tr h="361058">
                <a:tc vMerge="1">
                  <a:txBody>
                    <a:bodyPr/>
                    <a:lstStyle/>
                    <a:p/>
                  </a:txBody>
                  <a:tcPr/>
                </a:tc>
                <a:tc>
                  <a:txBody>
                    <a:bodyPr/>
                    <a:lstStyle/>
                    <a:p/>
                  </a:txBody>
                  <a:tcPr/>
                </a:tc>
                <a:tc>
                  <a:txBody>
                    <a:bodyPr/>
                    <a:lstStyle/>
                    <a:p/>
                  </a:txBody>
                  <a:tcPr/>
                </a:tc>
                <a:tc>
                  <a:txBody>
                    <a:bodyPr/>
                    <a:lstStyle/>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7171886"/>
                  </a:ext>
                </a:extLst>
              </a:tr>
              <a:tr h="396033">
                <a:tc vMerge="1">
                  <a:txBody>
                    <a:bodyPr/>
                    <a:lstStyle/>
                    <a:p/>
                  </a:txBody>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B w="12700" cap="flat" cmpd="sng" algn="ctr">
                      <a:solidFill>
                        <a:schemeClr val="tx1"/>
                      </a:solidFill>
                      <a:prstDash val="solid"/>
                      <a:round/>
                      <a:headEnd type="none" w="med" len="med"/>
                      <a:tailEnd type="none" w="med" len="med"/>
                    </a:lnB>
                  </a:tcPr>
                </a:tc>
                <a:tc>
                  <a:txBody>
                    <a:bodyPr/>
                    <a:lstStyle/>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458531"/>
                  </a:ext>
                </a:extLst>
              </a:tr>
              <a:tr h="332836">
                <a:tc>
                  <a:txBody>
                    <a:bodyPr/>
                    <a:lstStyle/>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T w="12700" cap="flat" cmpd="sng" algn="ctr">
                      <a:solidFill>
                        <a:schemeClr val="tx1"/>
                      </a:solidFill>
                      <a:prstDash val="solid"/>
                      <a:round/>
                      <a:headEnd type="none" w="med" len="med"/>
                      <a:tailEnd type="none" w="med" len="med"/>
                    </a:lnT>
                  </a:tcPr>
                </a:tc>
                <a:tc>
                  <a:txBody>
                    <a:bodyPr/>
                    <a:lstStyle/>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7672324"/>
                  </a:ext>
                </a:extLst>
              </a:tr>
            </a:tbl>
          </a:graphicData>
        </a:graphic>
      </p:graphicFrame>
    </p:spTree>
    <p:extLst>
      <p:ext uri="{BB962C8B-B14F-4D97-AF65-F5344CB8AC3E}">
        <p14:creationId xmlns:p14="http://schemas.microsoft.com/office/powerpoint/2010/main" val="1609027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0E4F-1BD0-E078-D72E-078F772ED9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0A33-9799-B558-5203-6A460979A4EC}"/>
              </a:ext>
            </a:extLst>
          </p:cNvPr>
          <p:cNvSpPr>
            <a:spLocks noGrp="1"/>
          </p:cNvSpPr>
          <p:nvPr>
            <p:ph type="title"/>
          </p:nvPr>
        </p:nvSpPr>
        <p:spPr>
          <a:xfrm>
            <a:off x="898754" y="3044279"/>
            <a:ext cx="9390676" cy="769441"/>
          </a:xfrm>
        </p:spPr>
        <p:txBody>
          <a:bodyPr/>
          <a:lstStyle/>
          <a:p>
            <a:r>
              <a:t>Operations Readiness</a:t>
            </a:r>
            <a:endParaRPr lang="en-IN" dirty="0"/>
          </a:p>
        </p:txBody>
      </p:sp>
    </p:spTree>
    <p:extLst>
      <p:ext uri="{BB962C8B-B14F-4D97-AF65-F5344CB8AC3E}">
        <p14:creationId xmlns:p14="http://schemas.microsoft.com/office/powerpoint/2010/main" val="408441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2C0DD-DA7F-FE93-B32B-707BC63CD01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F4B7247-FAAC-B21E-B8C1-F89C61E1577E}"/>
              </a:ext>
            </a:extLst>
          </p:cNvPr>
          <p:cNvSpPr>
            <a:spLocks noGrp="1"/>
          </p:cNvSpPr>
          <p:nvPr>
            <p:ph type="body" sz="quarter" idx="10"/>
          </p:nvPr>
        </p:nvSpPr>
        <p:spPr/>
        <p:txBody>
          <a:bodyPr/>
          <a:lstStyle/>
          <a:p>
            <a:pPr/>
            <a:r>
              <a:t>Metrics: ALB latency/5xx, EKS CPU/memory, pod restarts, HPA events</a:t>
            </a:r>
            <a:endParaRPr lang="en-US"/>
          </a:p>
          <a:p>
            <a:pPr/>
            <a:r>
              <a:t>Logs: structured app logs; centralized query (CloudWatch Logs Insights)</a:t>
            </a:r>
          </a:p>
          <a:p>
            <a:pPr/>
            <a:r>
              <a:t>Tracing: X-Ray / OpenTelemetry for cross-service traces (optional)</a:t>
            </a:r>
          </a:p>
          <a:p>
            <a:pPr/>
            <a:r>
              <a:t>SLOs: checkout success rate, API p95 latency, error budget burn</a:t>
            </a:r>
          </a:p>
          <a:p>
            <a:pPr/>
            <a:r>
              <a:t>Alerts: paging for availability/latency; tickets for capacity warnings</a:t>
            </a:r>
          </a:p>
        </p:txBody>
      </p:sp>
      <p:sp>
        <p:nvSpPr>
          <p:cNvPr id="3" name="Title 2">
            <a:extLst>
              <a:ext uri="{FF2B5EF4-FFF2-40B4-BE49-F238E27FC236}">
                <a16:creationId xmlns:a16="http://schemas.microsoft.com/office/drawing/2014/main" id="{71BF94A2-F1EE-C720-D3C7-B0268BDAF931}"/>
              </a:ext>
            </a:extLst>
          </p:cNvPr>
          <p:cNvSpPr>
            <a:spLocks noGrp="1"/>
          </p:cNvSpPr>
          <p:nvPr>
            <p:ph type="title"/>
          </p:nvPr>
        </p:nvSpPr>
        <p:spPr>
          <a:xfrm>
            <a:off x="626398" y="481125"/>
            <a:ext cx="7775480" cy="734423"/>
          </a:xfrm>
        </p:spPr>
        <p:txBody>
          <a:bodyPr/>
          <a:lstStyle/>
          <a:p>
            <a:r>
              <a:t>Monitoring &amp; Observability</a:t>
            </a:r>
          </a:p>
        </p:txBody>
      </p:sp>
      <p:sp>
        <p:nvSpPr>
          <p:cNvPr id="5" name="TextBox 4">
            <a:extLst>
              <a:ext uri="{FF2B5EF4-FFF2-40B4-BE49-F238E27FC236}">
                <a16:creationId xmlns:a16="http://schemas.microsoft.com/office/drawing/2014/main" id="{DBA15B12-C082-18C6-8D3D-DA76786F38F2}"/>
              </a:ext>
            </a:extLst>
          </p:cNvPr>
          <p:cNvSpPr txBox="1"/>
          <p:nvPr/>
        </p:nvSpPr>
        <p:spPr>
          <a:xfrm>
            <a:off x="626398" y="1867824"/>
            <a:ext cx="9824720" cy="4249240"/>
          </a:xfrm>
          <a:prstGeom prst="rect">
            <a:avLst/>
          </a:prstGeom>
          <a:noFill/>
        </p:spPr>
        <p:txBody>
          <a:bodyPr wrap="square">
            <a:spAutoFit/>
          </a:bodyPr>
          <a:lstStyle/>
          <a:p>
            <a:pPr marL="285748" indent="-285748">
              <a:buFont typeface="Arial" panose="020B0604020202020204" pitchFamily="34" charset="0"/>
              <a:buChar char="•"/>
            </a:pPr>
            <a:r>
              <a:rPr lang="en-IN" sz="1801" dirty="0">
                <a:solidFill>
                  <a:schemeClr val="tx2"/>
                </a:solidFill>
              </a:rPr>
              <a:t>Upgraded skills</a:t>
            </a:r>
          </a:p>
          <a:p>
            <a:pPr marL="285748" indent="-285748">
              <a:buFont typeface="Arial" panose="020B0604020202020204" pitchFamily="34" charset="0"/>
              <a:buChar char="•"/>
            </a:pPr>
            <a:r>
              <a:rPr lang="en-IN" sz="1801" dirty="0">
                <a:solidFill>
                  <a:schemeClr val="tx2"/>
                </a:solidFill>
              </a:rPr>
              <a:t>New technologies trends adopted / gained knowledge</a:t>
            </a:r>
          </a:p>
          <a:p>
            <a:pPr marL="285748" indent="-285748">
              <a:buFont typeface="Arial" panose="020B0604020202020204" pitchFamily="34" charset="0"/>
              <a:buChar char="•"/>
            </a:pPr>
            <a:r>
              <a:rPr lang="en-IN" sz="1801" dirty="0">
                <a:solidFill>
                  <a:schemeClr val="tx2"/>
                </a:solidFill>
              </a:rPr>
              <a:t>Learned architecture styles / UML diagrams / design patterns</a:t>
            </a:r>
          </a:p>
          <a:p>
            <a:pPr marL="285748" indent="-285748">
              <a:buFont typeface="Arial" panose="020B0604020202020204" pitchFamily="34" charset="0"/>
              <a:buChar char="•"/>
            </a:pPr>
            <a:r>
              <a:rPr lang="en-IN" sz="1801" dirty="0">
                <a:solidFill>
                  <a:schemeClr val="tx2"/>
                </a:solidFill>
              </a:rPr>
              <a:t>Learned new frameworks</a:t>
            </a: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p:txBody>
      </p:sp>
    </p:spTree>
    <p:extLst>
      <p:ext uri="{BB962C8B-B14F-4D97-AF65-F5344CB8AC3E}">
        <p14:creationId xmlns:p14="http://schemas.microsoft.com/office/powerpoint/2010/main" val="185569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3ED3-A094-0124-C297-AB243822A4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9D4139-8BF6-A829-4CFD-F0042BA01831}"/>
              </a:ext>
            </a:extLst>
          </p:cNvPr>
          <p:cNvSpPr>
            <a:spLocks noGrp="1"/>
          </p:cNvSpPr>
          <p:nvPr>
            <p:ph type="title"/>
          </p:nvPr>
        </p:nvSpPr>
        <p:spPr>
          <a:xfrm>
            <a:off x="898754" y="3044279"/>
            <a:ext cx="9390676" cy="769441"/>
          </a:xfrm>
        </p:spPr>
        <p:txBody>
          <a:bodyPr/>
          <a:lstStyle/>
          <a:p>
            <a:r>
              <a:t>Introduction</a:t>
            </a:r>
            <a:endParaRPr lang="en-IN" dirty="0"/>
          </a:p>
        </p:txBody>
      </p:sp>
    </p:spTree>
    <p:extLst>
      <p:ext uri="{BB962C8B-B14F-4D97-AF65-F5344CB8AC3E}">
        <p14:creationId xmlns:p14="http://schemas.microsoft.com/office/powerpoint/2010/main" val="4169766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5732-91D2-0828-931E-235827D92F3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19F01D7-1387-31C8-841A-313DBEEC3C3D}"/>
              </a:ext>
            </a:extLst>
          </p:cNvPr>
          <p:cNvSpPr>
            <a:spLocks noGrp="1"/>
          </p:cNvSpPr>
          <p:nvPr>
            <p:ph type="body" sz="quarter" idx="10"/>
          </p:nvPr>
        </p:nvSpPr>
        <p:spPr/>
        <p:txBody>
          <a:bodyPr/>
          <a:lstStyle/>
          <a:p>
            <a:pPr/>
            <a:r>
              <a:t>Deployment/rollback runbook (K8s)</a:t>
            </a:r>
            <a:endParaRPr lang="en-US"/>
          </a:p>
          <a:p>
            <a:pPr/>
            <a:r>
              <a:t>Incident response runbook (ALB/EKS/DB)</a:t>
            </a:r>
          </a:p>
          <a:p>
            <a:pPr/>
            <a:r>
              <a:t>DR failover/failback steps (Route 53 + data promotion)</a:t>
            </a:r>
          </a:p>
          <a:p>
            <a:pPr/>
            <a:r>
              <a:t>Security review cadence (WAF/IAM/secrets)</a:t>
            </a:r>
          </a:p>
          <a:p>
            <a:pPr/>
            <a:r>
              <a:t>Cost review (CDN caching, node scaling, NAT endpoints)</a:t>
            </a:r>
          </a:p>
        </p:txBody>
      </p:sp>
      <p:sp>
        <p:nvSpPr>
          <p:cNvPr id="3" name="Title 2">
            <a:extLst>
              <a:ext uri="{FF2B5EF4-FFF2-40B4-BE49-F238E27FC236}">
                <a16:creationId xmlns:a16="http://schemas.microsoft.com/office/drawing/2014/main" id="{3474F05C-C5A3-BFB8-6301-C27E02B30E67}"/>
              </a:ext>
            </a:extLst>
          </p:cNvPr>
          <p:cNvSpPr>
            <a:spLocks noGrp="1"/>
          </p:cNvSpPr>
          <p:nvPr>
            <p:ph type="title"/>
          </p:nvPr>
        </p:nvSpPr>
        <p:spPr>
          <a:xfrm>
            <a:off x="626398" y="481125"/>
            <a:ext cx="7775480" cy="734423"/>
          </a:xfrm>
        </p:spPr>
        <p:txBody>
          <a:bodyPr/>
          <a:lstStyle/>
          <a:p>
            <a:r>
              <a:t>Runbooks &amp; Governance</a:t>
            </a:r>
          </a:p>
        </p:txBody>
      </p:sp>
      <p:sp>
        <p:nvSpPr>
          <p:cNvPr id="2" name="TextBox 1">
            <a:extLst>
              <a:ext uri="{FF2B5EF4-FFF2-40B4-BE49-F238E27FC236}">
                <a16:creationId xmlns:a16="http://schemas.microsoft.com/office/drawing/2014/main" id="{8E1D79C8-C616-A3BB-7D7B-266A96EE374E}"/>
              </a:ext>
            </a:extLst>
          </p:cNvPr>
          <p:cNvSpPr txBox="1"/>
          <p:nvPr/>
        </p:nvSpPr>
        <p:spPr>
          <a:xfrm>
            <a:off x="626398" y="1961974"/>
            <a:ext cx="9824720" cy="3972113"/>
          </a:xfrm>
          <a:prstGeom prst="rect">
            <a:avLst/>
          </a:prstGeom>
          <a:noFill/>
        </p:spPr>
        <p:txBody>
          <a:bodyPr wrap="square">
            <a:spAutoFit/>
          </a:bodyPr>
          <a:lstStyle/>
          <a:p>
            <a:pPr marL="285748" indent="-285748">
              <a:buFont typeface="Arial" panose="020B0604020202020204" pitchFamily="34" charset="0"/>
              <a:buChar char="•"/>
            </a:pPr>
            <a:r>
              <a:rPr lang="en-IN" sz="1801" dirty="0">
                <a:solidFill>
                  <a:schemeClr val="tx2"/>
                </a:solidFill>
              </a:rPr>
              <a:t>Webinars / trainings conducted</a:t>
            </a:r>
          </a:p>
          <a:p>
            <a:pPr marL="285748" indent="-285748">
              <a:buFont typeface="Arial" panose="020B0604020202020204" pitchFamily="34" charset="0"/>
              <a:buChar char="•"/>
            </a:pPr>
            <a:r>
              <a:rPr lang="en-IN" sz="1801" dirty="0">
                <a:solidFill>
                  <a:schemeClr val="tx2"/>
                </a:solidFill>
              </a:rPr>
              <a:t>Thinking breakthroughs workshops conducted / attended / contributed</a:t>
            </a:r>
          </a:p>
          <a:p>
            <a:pPr marL="285748" indent="-285748">
              <a:buFont typeface="Arial" panose="020B0604020202020204" pitchFamily="34" charset="0"/>
              <a:buChar char="•"/>
            </a:pPr>
            <a:r>
              <a:rPr lang="en-IN" sz="1801" dirty="0">
                <a:solidFill>
                  <a:schemeClr val="tx2"/>
                </a:solidFill>
              </a:rPr>
              <a:t>Mentoring, fresher’s trainings</a:t>
            </a:r>
          </a:p>
          <a:p>
            <a:pPr marL="285748" indent="-285748">
              <a:buFont typeface="Arial" panose="020B0604020202020204" pitchFamily="34" charset="0"/>
              <a:buChar char="•"/>
            </a:pPr>
            <a:r>
              <a:rPr lang="en-IN" sz="1801" dirty="0">
                <a:solidFill>
                  <a:schemeClr val="tx2"/>
                </a:solidFill>
              </a:rPr>
              <a:t>RFPs</a:t>
            </a:r>
          </a:p>
          <a:p>
            <a:pPr marL="285748" indent="-285748">
              <a:buFont typeface="Arial" panose="020B0604020202020204" pitchFamily="34" charset="0"/>
              <a:buChar char="•"/>
            </a:pPr>
            <a:r>
              <a:rPr lang="en-IN" sz="1801" dirty="0">
                <a:solidFill>
                  <a:schemeClr val="tx2"/>
                </a:solidFill>
              </a:rPr>
              <a:t>Nagarro hiring interviews</a:t>
            </a:r>
          </a:p>
          <a:p>
            <a:pPr marL="285748" indent="-285748">
              <a:buFont typeface="Arial" panose="020B0604020202020204" pitchFamily="34" charset="0"/>
              <a:buChar char="•"/>
            </a:pPr>
            <a:r>
              <a:rPr lang="en-IN" sz="1801" dirty="0">
                <a:solidFill>
                  <a:schemeClr val="tx2"/>
                </a:solidFill>
              </a:rPr>
              <a:t>Supporting </a:t>
            </a:r>
            <a:r>
              <a:rPr lang="en-IN" sz="1801" dirty="0" err="1">
                <a:solidFill>
                  <a:schemeClr val="tx2"/>
                </a:solidFill>
              </a:rPr>
              <a:t>NagarroU</a:t>
            </a:r>
            <a:r>
              <a:rPr lang="en-IN" sz="1801" dirty="0">
                <a:solidFill>
                  <a:schemeClr val="tx2"/>
                </a:solidFill>
              </a:rPr>
              <a:t> – e.g. creating level up papers</a:t>
            </a: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p:txBody>
      </p:sp>
    </p:spTree>
    <p:extLst>
      <p:ext uri="{BB962C8B-B14F-4D97-AF65-F5344CB8AC3E}">
        <p14:creationId xmlns:p14="http://schemas.microsoft.com/office/powerpoint/2010/main" val="200444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F020-1EC1-E719-E393-57BD9A25798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E54F1C7-3237-F5AB-07C2-5FEAF62016AC}"/>
              </a:ext>
            </a:extLst>
          </p:cNvPr>
          <p:cNvSpPr>
            <a:spLocks noGrp="1"/>
          </p:cNvSpPr>
          <p:nvPr>
            <p:ph type="body" sz="quarter" idx="10"/>
          </p:nvPr>
        </p:nvSpPr>
        <p:spPr/>
        <p:txBody>
          <a:bodyPr/>
          <a:lstStyle/>
          <a:p>
            <a:pPr/>
            <a:r>
              <a:t>Finalize data-store choices per domain (Aurora vs DynamoDB vs Redis)</a:t>
            </a:r>
            <a:endParaRPr lang="en-US"/>
          </a:p>
          <a:p>
            <a:pPr/>
            <a:r>
              <a:t>Add authentication (Cognito) and payment orchestration</a:t>
            </a:r>
          </a:p>
          <a:p>
            <a:pPr/>
            <a:r>
              <a:t>Implement GitOps (optional) and progressive delivery</a:t>
            </a:r>
          </a:p>
          <a:p>
            <a:pPr/>
            <a:r>
              <a:t>Run load tests for sale/flash-sale profiles</a:t>
            </a:r>
          </a:p>
          <a:p>
            <a:pPr/>
            <a:r>
              <a:t>Prepare production readiness checklist + go-live plan</a:t>
            </a:r>
          </a:p>
        </p:txBody>
      </p:sp>
      <p:sp>
        <p:nvSpPr>
          <p:cNvPr id="3" name="Title 2">
            <a:extLst>
              <a:ext uri="{FF2B5EF4-FFF2-40B4-BE49-F238E27FC236}">
                <a16:creationId xmlns:a16="http://schemas.microsoft.com/office/drawing/2014/main" id="{451A3C40-08B4-0AD6-E231-8B2A31B10C9C}"/>
              </a:ext>
            </a:extLst>
          </p:cNvPr>
          <p:cNvSpPr>
            <a:spLocks noGrp="1"/>
          </p:cNvSpPr>
          <p:nvPr>
            <p:ph type="title"/>
          </p:nvPr>
        </p:nvSpPr>
        <p:spPr>
          <a:xfrm>
            <a:off x="626398" y="481125"/>
            <a:ext cx="7775480" cy="1349976"/>
          </a:xfrm>
        </p:spPr>
        <p:txBody>
          <a:bodyPr/>
          <a:lstStyle/>
          <a:p>
            <a:r>
              <a:t>Next Steps</a:t>
            </a:r>
          </a:p>
        </p:txBody>
      </p:sp>
      <p:sp>
        <p:nvSpPr>
          <p:cNvPr id="5" name="TextBox 4">
            <a:extLst>
              <a:ext uri="{FF2B5EF4-FFF2-40B4-BE49-F238E27FC236}">
                <a16:creationId xmlns:a16="http://schemas.microsoft.com/office/drawing/2014/main" id="{415F95D5-F9D8-6BEA-4293-E458EA198D85}"/>
              </a:ext>
            </a:extLst>
          </p:cNvPr>
          <p:cNvSpPr txBox="1"/>
          <p:nvPr/>
        </p:nvSpPr>
        <p:spPr>
          <a:xfrm>
            <a:off x="626398" y="2087054"/>
            <a:ext cx="9824720" cy="4319003"/>
          </a:xfrm>
          <a:prstGeom prst="rect">
            <a:avLst/>
          </a:prstGeom>
          <a:noFill/>
        </p:spPr>
        <p:txBody>
          <a:bodyPr wrap="square">
            <a:spAutoFit/>
          </a:bodyPr>
          <a:lstStyle/>
          <a:p>
            <a:pPr marL="285748" indent="-285748">
              <a:buFont typeface="Arial" panose="020B0604020202020204" pitchFamily="34" charset="0"/>
              <a:buChar char="•"/>
            </a:pPr>
            <a:r>
              <a:rPr lang="en-US" sz="1801" dirty="0">
                <a:solidFill>
                  <a:schemeClr val="tx2"/>
                </a:solidFill>
              </a:rPr>
              <a:t>Why do you think you are ready for next role?</a:t>
            </a:r>
          </a:p>
          <a:p>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a:p>
            <a:endParaRPr lang="en-IN" sz="180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p:txBody>
      </p:sp>
    </p:spTree>
    <p:extLst>
      <p:ext uri="{BB962C8B-B14F-4D97-AF65-F5344CB8AC3E}">
        <p14:creationId xmlns:p14="http://schemas.microsoft.com/office/powerpoint/2010/main" val="70383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80B8B-2132-4753-8C68-DB15CC7425B4}"/>
              </a:ext>
            </a:extLst>
          </p:cNvPr>
          <p:cNvSpPr>
            <a:spLocks noGrp="1"/>
          </p:cNvSpPr>
          <p:nvPr>
            <p:ph type="title"/>
          </p:nvPr>
        </p:nvSpPr>
        <p:spPr>
          <a:xfrm>
            <a:off x="4968000" y="2264566"/>
            <a:ext cx="5497200" cy="549757"/>
          </a:xfrm>
        </p:spPr>
        <p:txBody>
          <a:bodyPr/>
          <a:lstStyle/>
          <a:p>
            <a:r>
              <a:t>Presenter</a:t>
            </a:r>
          </a:p>
        </p:txBody>
      </p:sp>
      <p:sp>
        <p:nvSpPr>
          <p:cNvPr id="3" name="Bildplatzhalter 2">
            <a:extLst>
              <a:ext uri="{FF2B5EF4-FFF2-40B4-BE49-F238E27FC236}">
                <a16:creationId xmlns:a16="http://schemas.microsoft.com/office/drawing/2014/main" id="{896250CD-61B7-45BA-9768-B696C72DB425}"/>
              </a:ext>
            </a:extLst>
          </p:cNvPr>
          <p:cNvSpPr>
            <a:spLocks noGrp="1"/>
          </p:cNvSpPr>
          <p:nvPr>
            <p:ph type="pic" sz="quarter" idx="33"/>
          </p:nvPr>
        </p:nvSpPr>
        <p:spPr>
          <a:xfrm>
            <a:off x="1728000" y="1577526"/>
            <a:ext cx="2880000" cy="2880000"/>
          </a:xfrm>
        </p:spPr>
        <p:txBody>
          <a:bodyPr/>
          <a:lstStyle/>
          <a:p>
            <a:endParaRPr lang="en-AE"/>
          </a:p>
        </p:txBody>
      </p:sp>
      <p:sp>
        <p:nvSpPr>
          <p:cNvPr id="4" name="Textplatzhalter 3">
            <a:extLst>
              <a:ext uri="{FF2B5EF4-FFF2-40B4-BE49-F238E27FC236}">
                <a16:creationId xmlns:a16="http://schemas.microsoft.com/office/drawing/2014/main" id="{259E3DFD-8702-4D19-8CF3-B6562E5BCFE2}"/>
              </a:ext>
            </a:extLst>
          </p:cNvPr>
          <p:cNvSpPr>
            <a:spLocks noGrp="1"/>
          </p:cNvSpPr>
          <p:nvPr>
            <p:ph type="body" sz="quarter" idx="31"/>
          </p:nvPr>
        </p:nvSpPr>
        <p:spPr>
          <a:xfrm>
            <a:off x="4968000" y="2957883"/>
            <a:ext cx="5496000" cy="334313"/>
          </a:xfrm>
        </p:spPr>
        <p:txBody>
          <a:bodyPr/>
          <a:lstStyle/>
          <a:p>
            <a:r>
              <a:t>Solution / Cloud Architect</a:t>
            </a:r>
          </a:p>
        </p:txBody>
      </p:sp>
      <p:sp>
        <p:nvSpPr>
          <p:cNvPr id="5" name="Textplatzhalter 4">
            <a:extLst>
              <a:ext uri="{FF2B5EF4-FFF2-40B4-BE49-F238E27FC236}">
                <a16:creationId xmlns:a16="http://schemas.microsoft.com/office/drawing/2014/main" id="{C151648C-7F59-4001-87F3-83937D5F2132}"/>
              </a:ext>
            </a:extLst>
          </p:cNvPr>
          <p:cNvSpPr>
            <a:spLocks noGrp="1"/>
          </p:cNvSpPr>
          <p:nvPr>
            <p:ph type="body" sz="quarter" idx="34"/>
          </p:nvPr>
        </p:nvSpPr>
        <p:spPr>
          <a:xfrm>
            <a:off x="4968000" y="3313675"/>
            <a:ext cx="5496000" cy="334313"/>
          </a:xfrm>
        </p:spPr>
        <p:txBody>
          <a:bodyPr/>
          <a:lstStyle/>
          <a:p>
            <a:r>
              <a:t>akshay.saxena01@nagarro.com</a:t>
            </a:r>
          </a:p>
        </p:txBody>
      </p:sp>
      <p:sp>
        <p:nvSpPr>
          <p:cNvPr id="9" name="Textplatzhalter 8">
            <a:extLst>
              <a:ext uri="{FF2B5EF4-FFF2-40B4-BE49-F238E27FC236}">
                <a16:creationId xmlns:a16="http://schemas.microsoft.com/office/drawing/2014/main" id="{7C39A851-13C0-43A9-97C6-7D696B3594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483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F0B45E-BA2B-845B-29AD-AB5F8C470624}"/>
              </a:ext>
            </a:extLst>
          </p:cNvPr>
          <p:cNvSpPr>
            <a:spLocks noGrp="1"/>
          </p:cNvSpPr>
          <p:nvPr>
            <p:ph type="body" sz="quarter" idx="10"/>
          </p:nvPr>
        </p:nvSpPr>
        <p:spPr/>
        <p:txBody>
          <a:bodyPr/>
          <a:lstStyle/>
          <a:p>
            <a:pPr/>
            <a:r>
              <a:t>Problem statement &amp; goals</a:t>
            </a:r>
            <a:endParaRPr lang="en-US"/>
          </a:p>
          <a:p>
            <a:pPr/>
            <a:r>
              <a:t>Architecture overview (Edge + VPC + EKS)</a:t>
            </a:r>
          </a:p>
          <a:p>
            <a:pPr/>
            <a:r>
              <a:t>Microservices &amp; data layer</a:t>
            </a:r>
          </a:p>
          <a:p>
            <a:pPr/>
            <a:r>
              <a:t>CI/CD automation</a:t>
            </a:r>
          </a:p>
          <a:p>
            <a:pPr/>
            <a:r>
              <a:t>High availability &amp; disaster recovery</a:t>
            </a:r>
          </a:p>
          <a:p>
            <a:pPr/>
            <a:r>
              <a:t>Monitoring &amp; troubleshooting</a:t>
            </a:r>
          </a:p>
          <a:p>
            <a:pPr/>
            <a:r>
              <a:t>Estimation and next steps</a:t>
            </a:r>
          </a:p>
        </p:txBody>
      </p:sp>
      <p:sp>
        <p:nvSpPr>
          <p:cNvPr id="3" name="Title 2">
            <a:extLst>
              <a:ext uri="{FF2B5EF4-FFF2-40B4-BE49-F238E27FC236}">
                <a16:creationId xmlns:a16="http://schemas.microsoft.com/office/drawing/2014/main" id="{361D8474-D27F-CC6F-96D3-D27623512327}"/>
              </a:ext>
            </a:extLst>
          </p:cNvPr>
          <p:cNvSpPr>
            <a:spLocks noGrp="1"/>
          </p:cNvSpPr>
          <p:nvPr>
            <p:ph type="title"/>
          </p:nvPr>
        </p:nvSpPr>
        <p:spPr/>
        <p:txBody>
          <a:bodyPr/>
          <a:lstStyle/>
          <a:p>
            <a:r>
              <a:t>Agenda</a:t>
            </a:r>
          </a:p>
        </p:txBody>
      </p:sp>
    </p:spTree>
    <p:extLst>
      <p:ext uri="{BB962C8B-B14F-4D97-AF65-F5344CB8AC3E}">
        <p14:creationId xmlns:p14="http://schemas.microsoft.com/office/powerpoint/2010/main" val="221420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746C-F955-C569-B76C-7CBB23FC2B0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C42C6BE-995F-8DDE-6D45-DF3851792615}"/>
              </a:ext>
            </a:extLst>
          </p:cNvPr>
          <p:cNvSpPr>
            <a:spLocks noGrp="1"/>
          </p:cNvSpPr>
          <p:nvPr>
            <p:ph type="body" sz="quarter" idx="10"/>
          </p:nvPr>
        </p:nvSpPr>
        <p:spPr/>
        <p:txBody>
          <a:bodyPr/>
          <a:lstStyle/>
          <a:p>
            <a:pPr/>
            <a:r>
              <a:t>Deliver a fast, reliable shopping experience (browse → cart → checkout → order)</a:t>
            </a:r>
            <a:endParaRPr lang="en-US"/>
          </a:p>
          <a:p>
            <a:pPr/>
            <a:r>
              <a:t>Scale for peak events (sale / flash sale)</a:t>
            </a:r>
          </a:p>
          <a:p>
            <a:pPr/>
            <a:r>
              <a:t>Strong security posture (WAF, IAM/IRSA, secrets, encryption)</a:t>
            </a:r>
          </a:p>
          <a:p>
            <a:pPr/>
            <a:r>
              <a:t>Operational excellence (alerts, dashboards, runbooks)</a:t>
            </a:r>
          </a:p>
          <a:p>
            <a:pPr/>
            <a:r>
              <a:t>Cost optimization via CDN caching, autoscaling and managed services</a:t>
            </a:r>
          </a:p>
        </p:txBody>
      </p:sp>
      <p:sp>
        <p:nvSpPr>
          <p:cNvPr id="3" name="Title 2">
            <a:extLst>
              <a:ext uri="{FF2B5EF4-FFF2-40B4-BE49-F238E27FC236}">
                <a16:creationId xmlns:a16="http://schemas.microsoft.com/office/drawing/2014/main" id="{34B6F3A3-22E0-6BD6-5F4A-0F9E22173E20}"/>
              </a:ext>
            </a:extLst>
          </p:cNvPr>
          <p:cNvSpPr>
            <a:spLocks noGrp="1"/>
          </p:cNvSpPr>
          <p:nvPr>
            <p:ph type="title"/>
          </p:nvPr>
        </p:nvSpPr>
        <p:spPr/>
        <p:txBody>
          <a:bodyPr/>
          <a:lstStyle/>
          <a:p>
            <a:r>
              <a:t>Business Goals &amp; Scope</a:t>
            </a:r>
          </a:p>
        </p:txBody>
      </p:sp>
    </p:spTree>
    <p:extLst>
      <p:ext uri="{BB962C8B-B14F-4D97-AF65-F5344CB8AC3E}">
        <p14:creationId xmlns:p14="http://schemas.microsoft.com/office/powerpoint/2010/main" val="408692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B9B6-4C8E-FC57-D538-1DE4DF8DFAB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80DE2E3-EBAB-88BA-436D-D086BDACCFC0}"/>
              </a:ext>
            </a:extLst>
          </p:cNvPr>
          <p:cNvSpPr>
            <a:spLocks noGrp="1"/>
          </p:cNvSpPr>
          <p:nvPr>
            <p:ph type="body" sz="quarter" idx="10"/>
          </p:nvPr>
        </p:nvSpPr>
        <p:spPr/>
        <p:txBody>
          <a:bodyPr/>
          <a:lstStyle/>
          <a:p>
            <a:pPr/>
            <a:r>
              <a:t>Backend deployed on EKS (Catalog, Cart, Order) via ALB Ingress</a:t>
            </a:r>
            <a:endParaRPr lang="en-US"/>
          </a:p>
          <a:p>
            <a:pPr/>
            <a:r>
              <a:t>ALB endpoint: http://k8s-ecommerc-ecommerc-1021125259-104309239.us-east-2.elb.amazonaws.com</a:t>
            </a:r>
          </a:p>
          <a:p>
            <a:pPr/>
            <a:r>
              <a:t>Local frontend can point to ALB for end-to-end testing</a:t>
            </a:r>
          </a:p>
          <a:p>
            <a:pPr/>
            <a:r>
              <a:t>Container images built/pushed to Docker Hub via GitHub Actions</a:t>
            </a:r>
          </a:p>
        </p:txBody>
      </p:sp>
      <p:sp>
        <p:nvSpPr>
          <p:cNvPr id="3" name="Title 2">
            <a:extLst>
              <a:ext uri="{FF2B5EF4-FFF2-40B4-BE49-F238E27FC236}">
                <a16:creationId xmlns:a16="http://schemas.microsoft.com/office/drawing/2014/main" id="{D0B7786B-E5CB-2242-0A94-CBF2DCB34F1E}"/>
              </a:ext>
            </a:extLst>
          </p:cNvPr>
          <p:cNvSpPr>
            <a:spLocks noGrp="1"/>
          </p:cNvSpPr>
          <p:nvPr>
            <p:ph type="title"/>
          </p:nvPr>
        </p:nvSpPr>
        <p:spPr>
          <a:xfrm>
            <a:off x="626398" y="481125"/>
            <a:ext cx="7775480" cy="1349976"/>
          </a:xfrm>
        </p:spPr>
        <p:txBody>
          <a:bodyPr/>
          <a:lstStyle/>
          <a:p>
            <a:r>
              <a:t>Current Status (Demo)</a:t>
            </a:r>
          </a:p>
        </p:txBody>
      </p:sp>
    </p:spTree>
    <p:extLst>
      <p:ext uri="{BB962C8B-B14F-4D97-AF65-F5344CB8AC3E}">
        <p14:creationId xmlns:p14="http://schemas.microsoft.com/office/powerpoint/2010/main" val="303831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5F11-CAB1-DB27-62AD-B68EEDE662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9DEAFB-3686-0FE6-8335-EAD42B32E7BE}"/>
              </a:ext>
            </a:extLst>
          </p:cNvPr>
          <p:cNvSpPr>
            <a:spLocks noGrp="1"/>
          </p:cNvSpPr>
          <p:nvPr>
            <p:ph type="title"/>
          </p:nvPr>
        </p:nvSpPr>
        <p:spPr>
          <a:xfrm>
            <a:off x="898754" y="3044279"/>
            <a:ext cx="9390676" cy="769441"/>
          </a:xfrm>
        </p:spPr>
        <p:txBody>
          <a:bodyPr/>
          <a:lstStyle/>
          <a:p>
            <a:r>
              <a:t>Solution</a:t>
            </a:r>
            <a:endParaRPr lang="en-IN" dirty="0"/>
          </a:p>
        </p:txBody>
      </p:sp>
    </p:spTree>
    <p:extLst>
      <p:ext uri="{BB962C8B-B14F-4D97-AF65-F5344CB8AC3E}">
        <p14:creationId xmlns:p14="http://schemas.microsoft.com/office/powerpoint/2010/main" val="384583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B4EEB-2FF7-DE4E-599C-B432E28C0B2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4041AD-3AE5-5DBC-3199-313CC2240613}"/>
              </a:ext>
            </a:extLst>
          </p:cNvPr>
          <p:cNvSpPr>
            <a:spLocks noGrp="1"/>
          </p:cNvSpPr>
          <p:nvPr>
            <p:ph type="body" sz="quarter" idx="10"/>
          </p:nvPr>
        </p:nvSpPr>
        <p:spPr/>
        <p:txBody>
          <a:bodyPr/>
          <a:lstStyle/>
          <a:p>
            <a:pPr/>
            <a:r>
              <a:t>Functional: Catalog, Cart, Orders (API-first)</a:t>
            </a:r>
            <a:endParaRPr lang="en-US"/>
          </a:p>
          <a:p>
            <a:pPr/>
            <a:r>
              <a:t>Non-functional:</a:t>
            </a:r>
          </a:p>
          <a:p>
            <a:pPr lvl="1"/>
            <a:r>
              <a:t>High availability (Multi-AZ) and resiliency</a:t>
            </a:r>
          </a:p>
          <a:p>
            <a:pPr lvl="1"/>
            <a:r>
              <a:t>Disaster recovery (multi-region warm standby)</a:t>
            </a:r>
          </a:p>
          <a:p>
            <a:pPr lvl="1"/>
            <a:r>
              <a:t>Security (WAF, IAM, secrets, encryption)</a:t>
            </a:r>
          </a:p>
          <a:p>
            <a:pPr lvl="1"/>
            <a:r>
              <a:t>Scalability (HPA, queue-based async)</a:t>
            </a:r>
          </a:p>
          <a:p>
            <a:pPr lvl="1"/>
            <a:r>
              <a:t>Cost optimization (CDN caching, managed services)</a:t>
            </a:r>
          </a:p>
          <a:p>
            <a:pPr/>
            <a:r>
              <a:t>Peak load: sale &amp; flash sale scenarios</a:t>
            </a:r>
          </a:p>
        </p:txBody>
      </p:sp>
      <p:sp>
        <p:nvSpPr>
          <p:cNvPr id="3" name="Title 2">
            <a:extLst>
              <a:ext uri="{FF2B5EF4-FFF2-40B4-BE49-F238E27FC236}">
                <a16:creationId xmlns:a16="http://schemas.microsoft.com/office/drawing/2014/main" id="{620C3B33-11F4-AD6E-EE23-9B2C1F92099A}"/>
              </a:ext>
            </a:extLst>
          </p:cNvPr>
          <p:cNvSpPr>
            <a:spLocks noGrp="1"/>
          </p:cNvSpPr>
          <p:nvPr>
            <p:ph type="title"/>
          </p:nvPr>
        </p:nvSpPr>
        <p:spPr>
          <a:xfrm>
            <a:off x="626398" y="481125"/>
            <a:ext cx="7775480" cy="734423"/>
          </a:xfrm>
        </p:spPr>
        <p:txBody>
          <a:bodyPr/>
          <a:lstStyle/>
          <a:p>
            <a:r>
              <a:t>Case Study Requirements (eCommerce)</a:t>
            </a:r>
          </a:p>
        </p:txBody>
      </p:sp>
    </p:spTree>
    <p:extLst>
      <p:ext uri="{BB962C8B-B14F-4D97-AF65-F5344CB8AC3E}">
        <p14:creationId xmlns:p14="http://schemas.microsoft.com/office/powerpoint/2010/main" val="183182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90711-35BF-A43F-FA2B-6604DBA2B07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88B7F9-4251-9064-7732-B6799FEA63F2}"/>
              </a:ext>
            </a:extLst>
          </p:cNvPr>
          <p:cNvSpPr>
            <a:spLocks noGrp="1"/>
          </p:cNvSpPr>
          <p:nvPr>
            <p:ph type="body" sz="quarter" idx="10"/>
          </p:nvPr>
        </p:nvSpPr>
        <p:spPr/>
        <p:txBody>
          <a:bodyPr/>
          <a:lstStyle/>
          <a:p>
            <a:pPr/>
            <a:r>
              <a:t>Edge: Route 53 → WAF → CloudFront → S3 (static) and ALB (API)</a:t>
            </a:r>
            <a:endParaRPr lang="en-US"/>
          </a:p>
          <a:p>
            <a:pPr/>
            <a:r>
              <a:t>Compute: EKS microservices (Catalog/Cart/Order) in private subnets</a:t>
            </a:r>
          </a:p>
          <a:p>
            <a:pPr/>
            <a:r>
              <a:t>Data: Aurora/DynamoDB/Redis/OpenSearch (recommended target)</a:t>
            </a:r>
          </a:p>
          <a:p>
            <a:pPr/>
            <a:r>
              <a:t>Messaging: SNS/SQS for async workflows (notifications, analytics)</a:t>
            </a:r>
          </a:p>
          <a:p>
            <a:pPr/>
            <a:r>
              <a:t>Observability: CloudWatch + tracing; dashboards &amp; alerts</a:t>
            </a:r>
          </a:p>
        </p:txBody>
      </p:sp>
      <p:sp>
        <p:nvSpPr>
          <p:cNvPr id="3" name="Title 2">
            <a:extLst>
              <a:ext uri="{FF2B5EF4-FFF2-40B4-BE49-F238E27FC236}">
                <a16:creationId xmlns:a16="http://schemas.microsoft.com/office/drawing/2014/main" id="{D90DAFF0-0E39-7766-ADCF-8A9034AD5165}"/>
              </a:ext>
            </a:extLst>
          </p:cNvPr>
          <p:cNvSpPr>
            <a:spLocks noGrp="1"/>
          </p:cNvSpPr>
          <p:nvPr>
            <p:ph type="title"/>
          </p:nvPr>
        </p:nvSpPr>
        <p:spPr>
          <a:xfrm>
            <a:off x="626398" y="481125"/>
            <a:ext cx="9617532" cy="734423"/>
          </a:xfrm>
        </p:spPr>
        <p:txBody>
          <a:bodyPr/>
          <a:lstStyle/>
          <a:p>
            <a:r>
              <a:t>Solution Overview</a:t>
            </a:r>
          </a:p>
        </p:txBody>
      </p:sp>
    </p:spTree>
    <p:extLst>
      <p:ext uri="{BB962C8B-B14F-4D97-AF65-F5344CB8AC3E}">
        <p14:creationId xmlns:p14="http://schemas.microsoft.com/office/powerpoint/2010/main" val="610571797"/>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BE7212-E595-4D74-ADDF-7975AB847D57}" vid="{281894C3-C1F5-4042-94DD-0F744C41AF56}"/>
    </a:ext>
  </a:extLst>
</a:theme>
</file>

<file path=ppt/theme/theme2.xml><?xml version="1.0" encoding="utf-8"?>
<a:theme xmlns:a="http://schemas.openxmlformats.org/drawingml/2006/main" name="1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BE7212-E595-4D74-ADDF-7975AB847D57}" vid="{281894C3-C1F5-4042-94DD-0F744C41AF56}"/>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  Repaired" id="{92C71FC0-2D77-4E9B-9E43-C32FA8C26279}" vid="{B9B063CD-2D4A-4F92-8FB2-C9DEDBAA04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5439693E321348BD86CE7DD07546F4" ma:contentTypeVersion="18" ma:contentTypeDescription="Create a new document." ma:contentTypeScope="" ma:versionID="70e5a6e9edc96b54f997d2e66fd9674c">
  <xsd:schema xmlns:xsd="http://www.w3.org/2001/XMLSchema" xmlns:xs="http://www.w3.org/2001/XMLSchema" xmlns:p="http://schemas.microsoft.com/office/2006/metadata/properties" xmlns:ns2="c16970e4-8781-4a52-bc1c-1c4816683746" xmlns:ns3="23b74b27-5177-4864-abe8-83519c4e0c42" targetNamespace="http://schemas.microsoft.com/office/2006/metadata/properties" ma:root="true" ma:fieldsID="995881918cd44c0c6eb813dbebe3d243" ns2:_="" ns3:_="">
    <xsd:import namespace="c16970e4-8781-4a52-bc1c-1c4816683746"/>
    <xsd:import namespace="23b74b27-5177-4864-abe8-83519c4e0c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970e4-8781-4a52-bc1c-1c48166837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b74b27-5177-4864-abe8-83519c4e0c4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55ac03f-7cf4-46bc-84c8-7219aecdf745}" ma:internalName="TaxCatchAll" ma:showField="CatchAllData" ma:web="23b74b27-5177-4864-abe8-83519c4e0c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16970e4-8781-4a52-bc1c-1c4816683746">
      <Terms xmlns="http://schemas.microsoft.com/office/infopath/2007/PartnerControls"/>
    </lcf76f155ced4ddcb4097134ff3c332f>
    <TaxCatchAll xmlns="23b74b27-5177-4864-abe8-83519c4e0c4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C291A3-8586-4127-BCBD-FC958BE844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970e4-8781-4a52-bc1c-1c4816683746"/>
    <ds:schemaRef ds:uri="23b74b27-5177-4864-abe8-83519c4e0c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95CFF-C2E2-463C-A629-D1945A4107AA}">
  <ds:schemaRefs>
    <ds:schemaRef ds:uri="http://purl.org/dc/dcmitype/"/>
    <ds:schemaRef ds:uri="http://schemas.microsoft.com/office/2006/documentManagement/types"/>
    <ds:schemaRef ds:uri="c16970e4-8781-4a52-bc1c-1c4816683746"/>
    <ds:schemaRef ds:uri="http://schemas.microsoft.com/office/2006/metadata/properties"/>
    <ds:schemaRef ds:uri="http://schemas.openxmlformats.org/package/2006/metadata/core-properties"/>
    <ds:schemaRef ds:uri="23b74b27-5177-4864-abe8-83519c4e0c42"/>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3657</TotalTime>
  <Words>519</Words>
  <Application>Microsoft Office PowerPoint</Application>
  <PresentationFormat>Widescreen</PresentationFormat>
  <Paragraphs>128</Paragraphs>
  <Slides>22</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Equip</vt:lpstr>
      <vt:lpstr>Arial</vt:lpstr>
      <vt:lpstr>Equip Extended ExtraBold</vt:lpstr>
      <vt:lpstr>Equip Medium</vt:lpstr>
      <vt:lpstr>Equip Extended Light</vt:lpstr>
      <vt:lpstr>Equip Extended Medium</vt:lpstr>
      <vt:lpstr>Equip Extended</vt:lpstr>
      <vt:lpstr>Equip Light</vt:lpstr>
      <vt:lpstr>Equip Extended Thin</vt:lpstr>
      <vt:lpstr>Calibri</vt:lpstr>
      <vt:lpstr>Office</vt:lpstr>
      <vt:lpstr>1_Office</vt:lpstr>
      <vt:lpstr>2_Office</vt:lpstr>
      <vt:lpstr>DevOps Assessment</vt:lpstr>
      <vt:lpstr>Introduction</vt:lpstr>
      <vt:lpstr>Presenter Name</vt:lpstr>
      <vt:lpstr>About Me</vt:lpstr>
      <vt:lpstr>Life at Nagarro</vt:lpstr>
      <vt:lpstr>Brief about Current Project </vt:lpstr>
      <vt:lpstr>Assignment</vt:lpstr>
      <vt:lpstr>Case Study Requirements</vt:lpstr>
      <vt:lpstr>Solution Overview </vt:lpstr>
      <vt:lpstr>Technical Architecture</vt:lpstr>
      <vt:lpstr>Architecture Detailed Description</vt:lpstr>
      <vt:lpstr>NFR Considerations</vt:lpstr>
      <vt:lpstr>Provisioning &amp; Deployment Instructions</vt:lpstr>
      <vt:lpstr>Troubleshooting Guide</vt:lpstr>
      <vt:lpstr>Estimation</vt:lpstr>
      <vt:lpstr>Efforts Estimation</vt:lpstr>
      <vt:lpstr>Efforts Estimation Cont.</vt:lpstr>
      <vt:lpstr>Role Readiness</vt:lpstr>
      <vt:lpstr>Continuous Learning</vt:lpstr>
      <vt:lpstr>Org Level Contribution</vt:lpstr>
      <vt:lpstr>How are you ready for next  role?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Vuk Ristivojevic</dc:creator>
  <cp:lastModifiedBy>Peeyush Girdhar</cp:lastModifiedBy>
  <cp:revision>192</cp:revision>
  <dcterms:created xsi:type="dcterms:W3CDTF">2024-05-02T11:24:59Z</dcterms:created>
  <dcterms:modified xsi:type="dcterms:W3CDTF">2025-04-16T05:53:13Z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0x010100D55439693E321348BD86CE7DD07546F4</vt:lpwstr>
  </property>
  <property fmtid="{D5CDD505-2E9C-101B-9397-08002B2CF9AE}" pid="3" name="MediaServiceImageTags">
    <vt:lpwstr/>
  </property>
</Properties>
</file>